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4"/>
  </p:handoutMasterIdLst>
  <p:sldIdLst>
    <p:sldId id="287" r:id="rId3"/>
    <p:sldId id="332" r:id="rId4"/>
    <p:sldId id="345" r:id="rId5"/>
    <p:sldId id="347" r:id="rId6"/>
    <p:sldId id="348" r:id="rId7"/>
    <p:sldId id="351" r:id="rId8"/>
    <p:sldId id="349" r:id="rId9"/>
    <p:sldId id="346" r:id="rId10"/>
    <p:sldId id="350" r:id="rId12"/>
    <p:sldId id="342" r:id="rId13"/>
  </p:sldIdLst>
  <p:sldSz cx="11518900" cy="6483350"/>
  <p:notesSz cx="6735445" cy="9865995"/>
  <p:custDataLst>
    <p:tags r:id="rId1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3CF47F6-AC7B-4134-B49F-E3002381B087}">
          <p14:sldIdLst>
            <p14:sldId id="287"/>
            <p14:sldId id="332"/>
            <p14:sldId id="345"/>
            <p14:sldId id="347"/>
            <p14:sldId id="348"/>
            <p14:sldId id="351"/>
            <p14:sldId id="349"/>
            <p14:sldId id="346"/>
            <p14:sldId id="350"/>
            <p14:sldId id="342"/>
          </p14:sldIdLst>
        </p14:section>
      </p14:sectionLst>
    </p:ext>
    <p:ext uri="{EFAFB233-063F-42B5-8137-9DF3F51BA10A}">
      <p15:sldGuideLst xmlns:p15="http://schemas.microsoft.com/office/powerpoint/2012/main">
        <p15:guide id="1" orient="horz" pos="2944" userDrawn="1">
          <p15:clr>
            <a:srgbClr val="A4A3A4"/>
          </p15:clr>
        </p15:guide>
        <p15:guide id="2" pos="20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王 周婧子" initials="王" lastIdx="1" clrIdx="0"/>
  <p:cmAuthor id="353158055" name="韩雨" initials="韩" lastIdx="0" clrIdx="0"/>
  <p:cmAuthor id="2" name="作者" initials="A" lastIdx="0" clrIdx="1"/>
  <p:cmAuthor id="3" name="Owen  Shi" initials="OS" lastIdx="1" clrIdx="2"/>
  <p:cmAuthor id="4" name="edianzu" initials="e" lastIdx="1" clrIdx="3"/>
  <p:cmAuthor id="5" name="MA OUWEN" initials="MO" lastIdx="10" clrIdx="4"/>
  <p:cmAuthor id="191251535" name="沈霄雷" initials="沈" lastIdx="833089" clrIdx="0"/>
  <p:cmAuthor id="6" name="tvxq2" initials="t" lastIdx="1" clrIdx="5"/>
  <p:cmAuthor id="394525608" name="仇怿俊" initials="仇" lastIdx="0" clrIdx="0"/>
  <p:cmAuthor id="7" name="DELL" initials="D" lastIdx="1" clrIdx="6"/>
  <p:cmAuthor id="8" name="00196605" initials="0" lastIdx="2" clrIdx="0"/>
  <p:cmAuthor id="9" name="xiaoran" initials="x" lastIdx="3" clrIdx="8"/>
  <p:cmAuthor id="10" name="熊先奎10009191" initials="熊先奎10009191" lastIdx="1" clrIdx="9"/>
  <p:cmAuthor id="11" name="10107538" initials="1" lastIdx="1" clrIdx="9"/>
  <p:cmAuthor id="12" name="马云飞10014438" initials="马" lastIdx="4" clrIdx="0"/>
  <p:cmAuthor id="13" name="张燕" initials="MSOffice" lastIdx="1" clrIdx="17"/>
  <p:cmAuthor id="14" name="李岩（IT）" initials="李" lastIdx="2" clrIdx="13"/>
  <p:cmAuthor id="15" name="蔡建楠" initials="caijianna" lastIdx="15" clrIdx="17"/>
  <p:cmAuthor id="16" name="赵诚荣10027092" initials="赵" lastIdx="2" clrIdx="25"/>
  <p:cmAuthor id="17" name="李蕾00009994" initials="李" lastIdx="6" clrIdx="17"/>
  <p:cmAuthor id="18" name="wyz" initials="w" lastIdx="1" clrIdx="24"/>
  <p:cmAuthor id="19" name="10056791" initials="ZTE" lastIdx="1" clrIdx="29"/>
  <p:cmAuthor id="20" name="李楠10047711" initials="李楠10047711" lastIdx="2" clrIdx="31"/>
  <p:cmAuthor id="21" name="610007" initials="6" lastIdx="0" clrIdx="32"/>
  <p:cmAuthor id="22" name="任军" initials="renj" lastIdx="1" clrIdx="33"/>
  <p:cmAuthor id="23" name="关全全10258021" initials="关全全10258021" lastIdx="1" clrIdx="36"/>
  <p:cmAuthor id="24" name="黄珂10009187" initials="黄珂10009187" lastIdx="1" clrIdx="37"/>
  <p:cmAuthor id="25" name="赵欣" initials="zx" lastIdx="4" clrIdx="37"/>
  <p:cmAuthor id="26" name="cxsid" initials="c" lastIdx="1" clrIdx="25"/>
  <p:cmAuthor id="27" name="10295142" initials="1" lastIdx="1" clrIdx="26"/>
  <p:cmAuthor id="28" name="Hou Yingfeng" initials="H" lastIdx="10" clrIdx="23"/>
  <p:cmAuthor id="29" name="Dell" initials="D" lastIdx="3" clrIdx="28"/>
  <p:cmAuthor id="31" name="Author" initials="A" lastIdx="0" clrIdx="30"/>
  <p:cmAuthor id="32" name="Qlstc" initials="Q" lastIdx="1" clrIdx="31"/>
  <p:cmAuthor id="33" name="泾伦" initials="泾伦" lastIdx="1" clrIdx="32"/>
  <p:cmAuthor id="76" name="ying deng" initials="yd" lastIdx="1" clrIdx="25"/>
  <p:cmAuthor id="223" name="未知用户30" initials="未" lastIdx="2" clrIdx="0"/>
  <p:cmAuthor id="224" name="未知用户31" initials="未" lastIdx="1" clrIdx="1"/>
  <p:cmAuthor id="225" name="未知用户32" initials="未" lastIdx="1" clrIdx="0"/>
  <p:cmAuthor id="226" name="未知用户33" initials="未" lastIdx="1" clrIdx="0"/>
  <p:cmAuthor id="227" name="未知用户34" initials="未" lastIdx="2" clrIdx="0"/>
  <p:cmAuthor id="228" name="Harry xu" initials="H" lastIdx="1" clrIdx="0"/>
  <p:cmAuthor id="229" name="huang gerrard" initials="h" lastIdx="1" clrIdx="0"/>
  <p:cmAuthor id="230" name="Unknown User24" initials="U" lastIdx="1" clrIdx="0"/>
  <p:cmAuthor id="231" name="Unknown User25" initials="U" lastIdx="1" clrIdx="0"/>
  <p:cmAuthor id="232" name="Unknown User26" initials="U" lastIdx="1" clrIdx="1"/>
  <p:cmAuthor id="233" name="Unknown User27" initials="U" lastIdx="1" clrIdx="0"/>
  <p:cmAuthor id="234" name="Unknown User28" initials="U" lastIdx="3" clrIdx="1"/>
  <p:cmAuthor id="235" name="Unknown User11" initials="U" lastIdx="0" clrIdx="1"/>
  <p:cmAuthor id="1411827" name="黄晓平" initials="黄" lastIdx="0" clrIdx="0"/>
  <p:cmAuthor id="30" name="未知用户21" initials="未" lastIdx="1" clrIdx="0"/>
  <p:cmAuthor id="253" name="未知的使用者35" initials="未" lastIdx="1" clrIdx="0"/>
  <p:cmAuthor id="255" name="王鹏凯" initials="王" lastIdx="1" clrIdx="0"/>
  <p:cmAuthor id="34" name="未知的使用者10" initials="未" lastIdx="3" clrIdx="1"/>
  <p:cmAuthor id="257" name="未知的使用者59" initials="未" lastIdx="8" clrIdx="0"/>
  <p:cmAuthor id="35" name="张洋" initials="张" lastIdx="1" clrIdx="34"/>
  <p:cmAuthor id="258" name="未知用户47" initials="未" lastIdx="6" clrIdx="0"/>
  <p:cmAuthor id="36" name="yuanzh" initials="y" lastIdx="1" clrIdx="1"/>
  <p:cmAuthor id="259" name="未知用户53" initials="未" lastIdx="10" clrIdx="0"/>
  <p:cmAuthor id="37" name="未知的使用者7" initials="未" lastIdx="2" clrIdx="0"/>
  <p:cmAuthor id="260" name="未知用户48" initials="未" lastIdx="1" clrIdx="0"/>
  <p:cmAuthor id="38" name="未知的使用者8" initials="未" lastIdx="1" clrIdx="0"/>
  <p:cmAuthor id="261" name="未知用户49" initials="未" lastIdx="1" clrIdx="0"/>
  <p:cmAuthor id="39" name="YUMINGNJ" initials="Y" lastIdx="3" clrIdx="0"/>
  <p:cmAuthor id="40" name="10133177" initials="1" lastIdx="1" clrIdx="39"/>
  <p:cmAuthor id="263" name="未知的使用者61" initials="未" lastIdx="1" clrIdx="0"/>
  <p:cmAuthor id="41" name="10072453" initials="1" lastIdx="1" clrIdx="40"/>
  <p:cmAuthor id="264" name="未知的使用者62" initials="未" lastIdx="1" clrIdx="1"/>
  <p:cmAuthor id="42" name="未知的使用者18" initials="未" lastIdx="1" clrIdx="0"/>
  <p:cmAuthor id="265" name="未知的使用者58" initials="未" lastIdx="1" clrIdx="0"/>
  <p:cmAuthor id="43" name="未知的使用者15" initials="未" lastIdx="1" clrIdx="0"/>
  <p:cmAuthor id="266" name="未知用户50" initials="未" lastIdx="1" clrIdx="0"/>
  <p:cmAuthor id="44" name="qiantong" initials="q" lastIdx="3" clrIdx="1"/>
  <p:cmAuthor id="267" name="未知用户52" initials="未" lastIdx="1" clrIdx="0"/>
  <p:cmAuthor id="45" name="116304" initials="1" lastIdx="1" clrIdx="1"/>
  <p:cmAuthor id="268" name="未知的使用者120" initials="未" lastIdx="1" clrIdx="0"/>
  <p:cmAuthor id="46" name="未知的使用者16" initials="未" lastIdx="6" clrIdx="0"/>
  <p:cmAuthor id="269" name="未知的使用者109" initials="未" lastIdx="5" clrIdx="1"/>
  <p:cmAuthor id="47" name="未知的使用者13" initials="未" lastIdx="1" clrIdx="0"/>
  <p:cmAuthor id="270" name="未知的使用者110" initials="未" lastIdx="1" clrIdx="1"/>
  <p:cmAuthor id="48" name="未知的使用者14" initials="未" lastIdx="2" clrIdx="0"/>
  <p:cmAuthor id="271" name="未知的使用者111" initials="未" lastIdx="1" clrIdx="0"/>
  <p:cmAuthor id="49" name="未知的使用者21" initials="未" lastIdx="1" clrIdx="0"/>
  <p:cmAuthor id="50" name="未知的使用者50" initials="未" lastIdx="1" clrIdx="0"/>
  <p:cmAuthor id="273" name="thomas" initials="t" lastIdx="1" clrIdx="49"/>
  <p:cmAuthor id="51" name="August" initials="A" lastIdx="1" clrIdx="0"/>
  <p:cmAuthor id="274" name="未知的使用者113" initials="未" lastIdx="1" clrIdx="0"/>
  <p:cmAuthor id="52" name="未知的使用者27" initials="未" lastIdx="8" clrIdx="0"/>
  <p:cmAuthor id="275" name="未知的使用者122" initials="未" lastIdx="1" clrIdx="0"/>
  <p:cmAuthor id="53" name="未知的使用者28" initials="未" lastIdx="1" clrIdx="0"/>
  <p:cmAuthor id="276" name="未知的使用者123" initials="未" lastIdx="8" clrIdx="0"/>
  <p:cmAuthor id="54" name="未知的使用者29" initials="未" lastIdx="1" clrIdx="0"/>
  <p:cmAuthor id="277" name="未知的使用者124" initials="未" lastIdx="8" clrIdx="0"/>
  <p:cmAuthor id="55" name="Deanna Schuler (Bookey Consulting)" initials="D" lastIdx="2" clrIdx="0"/>
  <p:cmAuthor id="278" name="未知的使用者125" initials="未" lastIdx="1" clrIdx="0"/>
  <p:cmAuthor id="56" name="Wenwen" initials="W" lastIdx="1" clrIdx="1"/>
  <p:cmAuthor id="279" name="未知的使用者118" initials="未" lastIdx="1" clrIdx="0"/>
  <p:cmAuthor id="57" name="未知用户8" initials="未" lastIdx="1" clrIdx="0"/>
  <p:cmAuthor id="280" name="未知的使用者126" initials="未" lastIdx="1" clrIdx="0"/>
  <p:cmAuthor id="58" name="未知的使用者11" initials="未" lastIdx="1" clrIdx="0"/>
  <p:cmAuthor id="59" name="Unknown User7" initials="U" lastIdx="1" clrIdx="0"/>
  <p:cmAuthor id="60" name="Unknown User8" initials="U" lastIdx="1" clrIdx="0"/>
  <p:cmAuthor id="61" name="未知的使用者24" initials="未" lastIdx="8" clrIdx="0"/>
  <p:cmAuthor id="62" name="未知的使用者25" initials="未" lastIdx="1" clrIdx="0"/>
  <p:cmAuthor id="63" name="未知的使用者26" initials="未" lastIdx="1" clrIdx="0"/>
  <p:cmAuthor id="64" name="未知用户15" initials="未" lastIdx="1" clrIdx="0"/>
  <p:cmAuthor id="65" name="Administrator" initials="A" lastIdx="1" clrIdx="0"/>
  <p:cmAuthor id="66" name="未知用户13" initials="未" lastIdx="1" clrIdx="0"/>
  <p:cmAuthor id="67" name="未知用户14" initials="未" lastIdx="1" clrIdx="0"/>
  <p:cmAuthor id="68" name="Jason Wang" initials="J" lastIdx="1" clrIdx="0"/>
  <p:cmAuthor id="69" name="Shawna Strickland" initials="S" lastIdx="2" clrIdx="0"/>
  <p:cmAuthor id="70" name="Ashley Eberenz" initials="A" lastIdx="7" clrIdx="1"/>
  <p:cmAuthor id="71" name="Mary Feil-Jacobs" initials="M" lastIdx="43" clrIdx="1"/>
  <p:cmAuthor id="72" name="未知的使用者22" initials="未" lastIdx="8" clrIdx="0"/>
  <p:cmAuthor id="73" name="未知的使用者23" initials="未" lastIdx="1" clrIdx="0"/>
  <p:cmAuthor id="74" name="P00035_jeremy" initials="P" lastIdx="1" clrIdx="0"/>
  <p:cmAuthor id="75" name="廖麗華" initials="廖" lastIdx="1" clrIdx="0"/>
  <p:cmAuthor id="77" name="未知的使用者9" initials="未" lastIdx="1" clrIdx="0"/>
  <p:cmAuthor id="691587970" name="小延魔法师" initials="小" lastIdx="1126286" clrIdx="0"/>
  <p:cmAuthor id="78" name="qihua-DCMS" initials="q" lastIdx="0" clrIdx="0"/>
  <p:cmAuthor id="79" name="未知用户5" initials="未" lastIdx="1" clrIdx="0"/>
  <p:cmAuthor id="80" name="未知的使用者51" initials="未" lastIdx="10" clrIdx="0"/>
  <p:cmAuthor id="81" name="未知的使用者53" initials="未" lastIdx="1" clrIdx="0"/>
  <p:cmAuthor id="82" name="未知的使用者46" initials="未" lastIdx="1" clrIdx="1"/>
  <p:cmAuthor id="83" name="mm" initials="m" lastIdx="1" clrIdx="0"/>
  <p:cmAuthor id="84" name="未知用户2" initials="未" lastIdx="1" clrIdx="0"/>
  <p:cmAuthor id="85" name="唐可欣" initials="唐" lastIdx="1" clrIdx="0"/>
  <p:cmAuthor id="86" name="不明使用者20" initials="不" lastIdx="1" clrIdx="0"/>
  <p:cmAuthor id="88" name="未知的使用者33" initials="未" lastIdx="1" clrIdx="0"/>
  <p:cmAuthor id="89" name="未知用户24" initials="未" lastIdx="1" clrIdx="0"/>
  <p:cmAuthor id="91" name="未知的使用者56" initials="未" lastIdx="1" clrIdx="0"/>
  <p:cmAuthor id="92" name="未知的使用者55" initials="未" lastIdx="1" clrIdx="0"/>
  <p:cmAuthor id="93" name="未知的使用者52" initials="未" lastIdx="1" clrIdx="1"/>
  <p:cmAuthor id="94" name="朱晓瑜" initials="朱" lastIdx="54" clrIdx="0"/>
  <p:cmAuthor id="95" name="djj" initials="d" lastIdx="2" clrIdx="0"/>
  <p:cmAuthor id="96" name="lianghb" initials="l" lastIdx="19" clrIdx="0"/>
  <p:cmAuthor id="97" name="linyd" initials="l" lastIdx="3" clrIdx="1"/>
  <p:cmAuthor id="98" name="muzi wei" initials="m" lastIdx="1" clrIdx="0"/>
  <p:cmAuthor id="99" name="Windows 用户" initials="W" lastIdx="1" clrIdx="0"/>
  <p:cmAuthor id="100" name="未知用户56" initials="未" lastIdx="1" clrIdx="0"/>
  <p:cmAuthor id="101" name="未知用户55" initials="未" lastIdx="1" clrIdx="0"/>
  <p:cmAuthor id="102" name="未知用户51" initials="未" lastIdx="1" clrIdx="1"/>
  <p:cmAuthor id="103" name="LeeElva" initials="L" lastIdx="1" clrIdx="0"/>
  <p:cmAuthor id="104" name="未知的使用者72" initials="未" lastIdx="1" clrIdx="0"/>
  <p:cmAuthor id="105" name="未知的使用者74" initials="未" lastIdx="1" clrIdx="0"/>
  <p:cmAuthor id="106" name="未知的使用者71" initials="未" lastIdx="1" clrIdx="1"/>
  <p:cmAuthor id="107" name="未知的使用者30" initials="未" lastIdx="8" clrIdx="0"/>
  <p:cmAuthor id="108" name="未知的使用者31" initials="未" lastIdx="1" clrIdx="0"/>
  <p:cmAuthor id="109" name="未知的使用者32" initials="未" lastIdx="1" clrIdx="0"/>
  <p:cmAuthor id="110" name="未知的使用者34" initials="未" lastIdx="1" clrIdx="0"/>
  <p:cmAuthor id="111" name="未知用户9" initials="未知用户9" lastIdx="1" clrIdx="0"/>
  <p:cmAuthor id="112" name="P1063cindychen" initials="P" lastIdx="6" clrIdx="0"/>
  <p:cmAuthor id="113" name="未知用户22" initials="未" lastIdx="1" clrIdx="0"/>
  <p:cmAuthor id="114" name="曾红" initials="曾" lastIdx="0" clrIdx="0"/>
  <p:cmAuthor id="115" name="未知用户10" initials="未知用户10" lastIdx="1" clrIdx="0"/>
  <p:cmAuthor id="116" name="未知用户17" initials="未" lastIdx="0" clrIdx="1"/>
  <p:cmAuthor id="117" name="不明使用者21" initials="不" lastIdx="1" clrIdx="0"/>
  <p:cmAuthor id="118" name="不明使用者18" initials="不" lastIdx="0" clrIdx="1"/>
  <p:cmAuthor id="119" name="周宏達JerryChou" initials="周" lastIdx="6" clrIdx="2"/>
  <p:cmAuthor id="121" name="未知用户93" initials="未" lastIdx="1" clrIdx="0"/>
  <p:cmAuthor id="122" name="未知用户90" initials="未" lastIdx="5" clrIdx="1"/>
  <p:cmAuthor id="123" name="未知用户91" initials="未" lastIdx="0" clrIdx="1"/>
  <p:cmAuthor id="124" name="未知用户92" initials="未" lastIdx="1" clrIdx="0"/>
  <p:cmAuthor id="125" name="yuexuejun" initials="y" lastIdx="3" clrIdx="0"/>
  <p:cmAuthor id="126" name="未知的使用者76" initials="未" lastIdx="1" clrIdx="0"/>
  <p:cmAuthor id="127" name="未知的使用者70" initials="未" lastIdx="1" clrIdx="0"/>
  <p:cmAuthor id="128" name="未知的使用者73" initials="未" lastIdx="1" clrIdx="0"/>
  <p:cmAuthor id="129" name="未知用户57" initials="未" lastIdx="1" clrIdx="0"/>
  <p:cmAuthor id="130" name="未知用户11" initials="未知用户11" lastIdx="5" clrIdx="1"/>
  <p:cmAuthor id="131" name="Christina" initials="C" lastIdx="0" clrIdx="0"/>
  <p:cmAuthor id="132" name="jet" initials="j" lastIdx="1" clrIdx="0"/>
  <p:cmAuthor id="133" name="未知的使用者40" initials="未" lastIdx="1" clrIdx="0"/>
  <p:cmAuthor id="134" name="未知的使用者92" initials="未" lastIdx="1" clrIdx="0"/>
  <p:cmAuthor id="135" name="不明使用者57" initials="不" lastIdx="1" clrIdx="0"/>
  <p:cmAuthor id="136" name="不明使用者56" initials="不" lastIdx="1" clrIdx="0"/>
  <p:cmAuthor id="137" name="不明使用者54" initials="不" lastIdx="1" clrIdx="1"/>
  <p:cmAuthor id="138" name="未知的使用者121" initials="未" lastIdx="1" clrIdx="1"/>
  <p:cmAuthor id="139" name="未知用户116" initials="未" lastIdx="1" clrIdx="1"/>
  <p:cmAuthor id="140" name="未知用户60" initials="未" lastIdx="1" clrIdx="0"/>
  <p:cmAuthor id="141" name="未知的使用者197" initials="未" lastIdx="8" clrIdx="0"/>
  <p:cmAuthor id="142" name="未知的使用者107" initials="未" lastIdx="1" clrIdx="0"/>
  <p:cmAuthor id="143" name="未知的使用者108" initials="未" lastIdx="1" clrIdx="1"/>
  <p:cmAuthor id="144" name="未知的使用者98" initials="未" lastIdx="1" clrIdx="2"/>
  <p:cmAuthor id="145" name="未知的使用者146" initials="未" lastIdx="1" clrIdx="0"/>
  <p:cmAuthor id="146" name="未知的使用者147" initials="未" lastIdx="1" clrIdx="1"/>
  <p:cmAuthor id="47245819" name="群智集" initials="群" lastIdx="0" clrIdx="0"/>
  <p:cmAuthor id="147" name="未知的使用者144" initials="未" lastIdx="1" clrIdx="2"/>
  <p:cmAuthor id="148" name="未知的使用者133" initials="未" lastIdx="1" clrIdx="0"/>
  <p:cmAuthor id="149" name="未知的使用者134" initials="未" lastIdx="1" clrIdx="0"/>
  <p:cmAuthor id="150" name="未知的使用者135" initials="未" lastIdx="2" clrIdx="0"/>
  <p:cmAuthor id="151" name="未知的使用者136" initials="未" lastIdx="1" clrIdx="0"/>
  <p:cmAuthor id="152" name="未知的使用者137" initials="未" lastIdx="5" clrIdx="0"/>
  <p:cmAuthor id="153" name="未知的使用者138" initials="未" lastIdx="10" clrIdx="0"/>
  <p:cmAuthor id="154" name="未知的使用者139" initials="未" lastIdx="1" clrIdx="0"/>
  <p:cmAuthor id="155" name="未知的使用者140" initials="未" lastIdx="1" clrIdx="1"/>
  <p:cmAuthor id="156" name="未知的使用者145" initials="未" lastIdx="1" clrIdx="0"/>
  <p:cmAuthor id="157" name="Unknown User22" initials="U" lastIdx="1" clrIdx="0"/>
  <p:cmAuthor id="158" name="Unknown User23" initials="U" lastIdx="1" clrIdx="0"/>
  <p:cmAuthor id="159" name="未知的使用者112" initials="未" lastIdx="1" clrIdx="1"/>
  <p:cmAuthor id="160" name="未知的使用者162" initials="未" lastIdx="8" clrIdx="0"/>
  <p:cmAuthor id="161" name="未知的使用者163" initials="未" lastIdx="1" clrIdx="0"/>
  <p:cmAuthor id="162" name="未知的使用者170" initials="未" lastIdx="0" clrIdx="1"/>
  <p:cmAuthor id="163" name="未知的使用者165" initials="未" lastIdx="1" clrIdx="0"/>
  <p:cmAuthor id="164" name="未知的使用者158" initials="未" lastIdx="1" clrIdx="0"/>
  <p:cmAuthor id="165" name="未知的使用者148" initials="未" lastIdx="5" clrIdx="0"/>
  <p:cmAuthor id="166" name="未知的使用者149" initials="未" lastIdx="10" clrIdx="0"/>
  <p:cmAuthor id="167" name="未知的使用者150" initials="未" lastIdx="1" clrIdx="0"/>
  <p:cmAuthor id="168" name="未知的使用者166" initials="未" lastIdx="8" clrIdx="0"/>
  <p:cmAuthor id="169" name="未知的使用者167" initials="未" lastIdx="0" clrIdx="1"/>
  <p:cmAuthor id="170" name="未知的使用者159" initials="未" lastIdx="1" clrIdx="1"/>
  <p:cmAuthor id="171" name="未知的使用者160" initials="未" lastIdx="1" clrIdx="0"/>
  <p:cmAuthor id="172" name="未知的使用者168" initials="未" lastIdx="1" clrIdx="0"/>
  <p:cmAuthor id="173" name="未知的使用者169" initials="未" lastIdx="1" clrIdx="0"/>
  <p:cmAuthor id="174" name="未知的使用者117" initials="未" lastIdx="1" clrIdx="0"/>
  <p:cmAuthor id="175" name="未知的使用者115" initials="未" lastIdx="1" clrIdx="1"/>
  <p:cmAuthor id="176" name="未知的使用者119" initials="未" lastIdx="1" clrIdx="2"/>
  <p:cmAuthor id="177" name="clinchen" initials="c" lastIdx="0" clrIdx="1"/>
  <p:cmAuthor id="178" name="未知用户6" initials="未" lastIdx="1" clrIdx="0"/>
  <p:cmAuthor id="179" name="未知用户7" initials="未" lastIdx="1" clrIdx="0"/>
  <p:cmAuthor id="180" name="未知的使用者198" initials="未" lastIdx="1" clrIdx="0"/>
  <p:cmAuthor id="181" name="未知的使用者205" initials="未" lastIdx="0" clrIdx="1"/>
  <p:cmAuthor id="182" name="未知的使用者200" initials="未" lastIdx="1" clrIdx="0"/>
  <p:cmAuthor id="183" name="未知的使用者181" initials="未" lastIdx="1" clrIdx="0"/>
  <p:cmAuthor id="184" name="未知的使用者194" initials="未" lastIdx="1" clrIdx="0"/>
  <p:cmAuthor id="185" name="未知的使用者182" initials="未" lastIdx="1" clrIdx="0"/>
  <p:cmAuthor id="186" name="未知的使用者183" initials="未" lastIdx="2" clrIdx="0"/>
  <p:cmAuthor id="187" name="未知的使用者184" initials="未" lastIdx="8" clrIdx="0"/>
  <p:cmAuthor id="188" name="未知的使用者185" initials="未" lastIdx="5" clrIdx="0"/>
  <p:cmAuthor id="189" name="未知的使用者186" initials="未" lastIdx="10" clrIdx="0"/>
  <p:cmAuthor id="190" name="未知的使用者187" initials="未" lastIdx="1" clrIdx="0"/>
  <p:cmAuthor id="191" name="未知的使用者201" initials="未" lastIdx="8" clrIdx="0"/>
  <p:cmAuthor id="192" name="未知的使用者202" initials="未" lastIdx="0" clrIdx="1"/>
  <p:cmAuthor id="193" name="未知的使用者171" initials="未" lastIdx="3" clrIdx="1"/>
  <p:cmAuthor id="194" name="未知的使用者195" initials="未" lastIdx="1" clrIdx="1"/>
  <p:cmAuthor id="195" name="未知的使用者173" initials="未" lastIdx="6" clrIdx="0"/>
  <p:cmAuthor id="196" name="未知的使用者196" initials="未" lastIdx="1" clrIdx="0"/>
  <p:cmAuthor id="197" name="未知的使用者175" initials="未" lastIdx="2" clrIdx="0"/>
  <p:cmAuthor id="198" name="未知的使用者203" initials="未" lastIdx="1" clrIdx="0"/>
  <p:cmAuthor id="199" name="未知的使用者204" initials="未" lastIdx="1" clrIdx="0"/>
  <p:cmAuthor id="201" name="未知用户25" initials="未" lastIdx="1" clrIdx="0"/>
  <p:cmAuthor id="202" name="未知用户28" initials="未" lastIdx="5" clrIdx="1"/>
  <p:cmAuthor id="203" name="未知用户27" initials="未" lastIdx="1" clrIdx="1"/>
  <p:cmAuthor id="204" name="未知的使用者37" initials="未" lastIdx="8" clrIdx="0"/>
  <p:cmAuthor id="206" name="未知的使用者42" initials="未" lastIdx="1" clrIdx="1"/>
  <p:cmAuthor id="207" name="Evonlin" initials="E" lastIdx="2" clrIdx="2"/>
  <p:cmAuthor id="208" name="未知的使用者39" initials="未" lastIdx="10" clrIdx="0"/>
  <p:cmAuthor id="209" name="未知的使用者38" initials="未" lastIdx="1" clrIdx="0"/>
  <p:cmAuthor id="210" name="未知用户37" initials="未" lastIdx="8" clrIdx="0"/>
  <p:cmAuthor id="211" name="未知用户38" initials="未" lastIdx="8" clrIdx="0"/>
  <p:cmAuthor id="212" name="未知用户39" initials="未" lastIdx="1" clrIdx="0"/>
  <p:cmAuthor id="213" name="Admin" initials="A" lastIdx="1" clrIdx="2"/>
  <p:cmAuthor id="214" name="未知的使用者64" initials="未" lastIdx="8" clrIdx="0"/>
  <p:cmAuthor id="215" name="未知的使用者65" initials="未" lastIdx="1" clrIdx="0"/>
  <p:cmAuthor id="216" name="未知的使用者66" initials="未" lastIdx="1" clrIdx="0"/>
  <p:cmAuthor id="217" name="未知的使用者57" initials="未" lastIdx="1" clrIdx="0"/>
  <p:cmAuthor id="218" name="未知用户35" initials="未" lastIdx="1" clrIdx="0"/>
  <p:cmAuthor id="219" name="未知用户36" initials="未" lastIdx="1" clrIdx="0"/>
  <p:cmAuthor id="220" name="未知用户26" initials="未" lastIdx="1" clrIdx="0"/>
  <p:cmAuthor id="221" name="未知用户23" initials="未" lastIdx="1" clrIdx="0"/>
  <p:cmAuthor id="222" name="未知用户29" initials="未"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F7F7F"/>
    <a:srgbClr val="E91F2F"/>
    <a:srgbClr val="F18A2A"/>
    <a:srgbClr val="4F81BD"/>
    <a:srgbClr val="E60012"/>
    <a:srgbClr val="F0831E"/>
    <a:srgbClr val="054180"/>
    <a:srgbClr val="C0504D"/>
    <a:srgbClr val="0966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howGuides="1">
      <p:cViewPr varScale="1">
        <p:scale>
          <a:sx n="97" d="100"/>
          <a:sy n="97" d="100"/>
        </p:scale>
        <p:origin x="244" y="72"/>
      </p:cViewPr>
      <p:guideLst>
        <p:guide orient="horz" pos="2944"/>
        <p:guide pos="209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583" cy="49524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15324" y="0"/>
            <a:ext cx="2918583" cy="495249"/>
          </a:xfrm>
          <a:prstGeom prst="rect">
            <a:avLst/>
          </a:prstGeom>
        </p:spPr>
        <p:txBody>
          <a:bodyPr vert="horz" lIns="91440" tIns="45720" rIns="91440" bIns="45720" rtlCol="0"/>
          <a:lstStyle>
            <a:lvl1pPr algn="r">
              <a:defRPr sz="1200"/>
            </a:lvl1pPr>
          </a:lstStyle>
          <a:p>
            <a:fld id="{78921599-F727-4C42-B176-839D64C396AD}" type="datetimeFigureOut">
              <a:rPr lang="zh-CN" altLang="en-US" smtClean="0"/>
            </a:fld>
            <a:endParaRPr lang="zh-CN" altLang="en-US"/>
          </a:p>
        </p:txBody>
      </p:sp>
      <p:sp>
        <p:nvSpPr>
          <p:cNvPr id="4" name="页脚占位符 3"/>
          <p:cNvSpPr>
            <a:spLocks noGrp="1"/>
          </p:cNvSpPr>
          <p:nvPr>
            <p:ph type="ftr" sz="quarter" idx="2"/>
          </p:nvPr>
        </p:nvSpPr>
        <p:spPr>
          <a:xfrm>
            <a:off x="0" y="9371066"/>
            <a:ext cx="2918583" cy="49524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24" y="9371066"/>
            <a:ext cx="2918583" cy="495248"/>
          </a:xfrm>
          <a:prstGeom prst="rect">
            <a:avLst/>
          </a:prstGeom>
        </p:spPr>
        <p:txBody>
          <a:bodyPr vert="horz" lIns="91440" tIns="45720" rIns="91440" bIns="45720" rtlCol="0" anchor="b"/>
          <a:lstStyle>
            <a:lvl1pPr algn="r">
              <a:defRPr sz="1200"/>
            </a:lvl1pPr>
          </a:lstStyle>
          <a:p>
            <a:fld id="{67B55531-2929-4B0A-9012-C98685C642B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693" cy="4950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15194" y="0"/>
            <a:ext cx="2918693" cy="495013"/>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7924" y="1233249"/>
            <a:ext cx="5919597" cy="3329773"/>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3545" y="4748010"/>
            <a:ext cx="5388356" cy="388473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370983"/>
            <a:ext cx="2918693" cy="49501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194" y="9370983"/>
            <a:ext cx="2918693" cy="495012"/>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A348C8E-7C5D-479D-BA8E-D5B4FE36C87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pic>
        <p:nvPicPr>
          <p:cNvPr id="12" name="图片 11" descr="未标题-32-01"/>
          <p:cNvPicPr>
            <a:picLocks noChangeAspect="1"/>
          </p:cNvPicPr>
          <p:nvPr userDrawn="1"/>
        </p:nvPicPr>
        <p:blipFill>
          <a:blip r:embed="rId2"/>
          <a:stretch>
            <a:fillRect/>
          </a:stretch>
        </p:blipFill>
        <p:spPr>
          <a:xfrm>
            <a:off x="0" y="3810"/>
            <a:ext cx="11518900" cy="6475730"/>
          </a:xfrm>
          <a:prstGeom prst="rect">
            <a:avLst/>
          </a:prstGeom>
        </p:spPr>
      </p:pic>
      <p:pic>
        <p:nvPicPr>
          <p:cNvPr id="10" name="图片 9" descr="LOGO组合"/>
          <p:cNvPicPr>
            <a:picLocks noChangeAspect="1"/>
          </p:cNvPicPr>
          <p:nvPr userDrawn="1"/>
        </p:nvPicPr>
        <p:blipFill>
          <a:blip r:embed="rId3"/>
          <a:stretch>
            <a:fillRect/>
          </a:stretch>
        </p:blipFill>
        <p:spPr>
          <a:xfrm>
            <a:off x="6597650" y="346075"/>
            <a:ext cx="3643630" cy="12795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图片 7" descr="未标题-4"/>
          <p:cNvPicPr>
            <a:picLocks noChangeAspect="1"/>
          </p:cNvPicPr>
          <p:nvPr userDrawn="1"/>
        </p:nvPicPr>
        <p:blipFill>
          <a:blip r:embed="rId2"/>
          <a:srcRect b="35939"/>
          <a:stretch>
            <a:fillRect/>
          </a:stretch>
        </p:blipFill>
        <p:spPr>
          <a:xfrm>
            <a:off x="0" y="4537075"/>
            <a:ext cx="11518900" cy="1993265"/>
          </a:xfrm>
          <a:prstGeom prst="rect">
            <a:avLst/>
          </a:prstGeom>
        </p:spPr>
      </p:pic>
      <p:pic>
        <p:nvPicPr>
          <p:cNvPr id="6" name="图片 5" descr="LOGO组合"/>
          <p:cNvPicPr>
            <a:picLocks noChangeAspect="1"/>
          </p:cNvPicPr>
          <p:nvPr userDrawn="1"/>
        </p:nvPicPr>
        <p:blipFill>
          <a:blip r:embed="rId3"/>
          <a:stretch>
            <a:fillRect/>
          </a:stretch>
        </p:blipFill>
        <p:spPr>
          <a:xfrm>
            <a:off x="8949055" y="346075"/>
            <a:ext cx="1720215" cy="604520"/>
          </a:xfrm>
          <a:prstGeom prst="rect">
            <a:avLst/>
          </a:prstGeom>
        </p:spPr>
      </p:pic>
      <p:sp>
        <p:nvSpPr>
          <p:cNvPr id="7" name="矩形 6"/>
          <p:cNvSpPr/>
          <p:nvPr userDrawn="1"/>
        </p:nvSpPr>
        <p:spPr>
          <a:xfrm>
            <a:off x="0" y="1184275"/>
            <a:ext cx="11550650" cy="609600"/>
          </a:xfrm>
          <a:prstGeom prst="rect">
            <a:avLst/>
          </a:prstGeom>
          <a:solidFill>
            <a:srgbClr val="0966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8" name="图片 7" descr="未标题-4"/>
          <p:cNvPicPr>
            <a:picLocks noChangeAspect="1"/>
          </p:cNvPicPr>
          <p:nvPr userDrawn="1"/>
        </p:nvPicPr>
        <p:blipFill>
          <a:blip r:embed="rId2"/>
          <a:srcRect b="35939"/>
          <a:stretch>
            <a:fillRect/>
          </a:stretch>
        </p:blipFill>
        <p:spPr>
          <a:xfrm>
            <a:off x="0" y="4537075"/>
            <a:ext cx="11518900" cy="1993265"/>
          </a:xfrm>
          <a:prstGeom prst="rect">
            <a:avLst/>
          </a:prstGeom>
        </p:spPr>
      </p:pic>
      <p:pic>
        <p:nvPicPr>
          <p:cNvPr id="7" name="图片 6" descr="未标题-3"/>
          <p:cNvPicPr>
            <a:picLocks noChangeAspect="1"/>
          </p:cNvPicPr>
          <p:nvPr userDrawn="1"/>
        </p:nvPicPr>
        <p:blipFill>
          <a:blip r:embed="rId3"/>
          <a:stretch>
            <a:fillRect/>
          </a:stretch>
        </p:blipFill>
        <p:spPr>
          <a:xfrm>
            <a:off x="867410" y="3165475"/>
            <a:ext cx="10683240" cy="104775"/>
          </a:xfrm>
          <a:prstGeom prst="rect">
            <a:avLst/>
          </a:prstGeom>
        </p:spPr>
      </p:pic>
      <p:pic>
        <p:nvPicPr>
          <p:cNvPr id="6" name="图片 5" descr="LOGO组合"/>
          <p:cNvPicPr>
            <a:picLocks noChangeAspect="1"/>
          </p:cNvPicPr>
          <p:nvPr userDrawn="1"/>
        </p:nvPicPr>
        <p:blipFill>
          <a:blip r:embed="rId4"/>
          <a:stretch>
            <a:fillRect/>
          </a:stretch>
        </p:blipFill>
        <p:spPr>
          <a:xfrm>
            <a:off x="8949055" y="346075"/>
            <a:ext cx="1720215" cy="60452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Two Content">
    <p:bg>
      <p:bgPr>
        <a:solidFill>
          <a:schemeClr val="bg1"/>
        </a:solidFill>
        <a:effectLst/>
      </p:bgPr>
    </p:bg>
    <p:spTree>
      <p:nvGrpSpPr>
        <p:cNvPr id="1" name=""/>
        <p:cNvGrpSpPr/>
        <p:nvPr/>
      </p:nvGrpSpPr>
      <p:grpSpPr>
        <a:xfrm>
          <a:off x="0" y="0"/>
          <a:ext cx="0" cy="0"/>
          <a:chOff x="0" y="0"/>
          <a:chExt cx="0" cy="0"/>
        </a:xfrm>
      </p:grpSpPr>
      <p:pic>
        <p:nvPicPr>
          <p:cNvPr id="8" name="图片 7" descr="未标题-4"/>
          <p:cNvPicPr>
            <a:picLocks noChangeAspect="1"/>
          </p:cNvPicPr>
          <p:nvPr userDrawn="1"/>
        </p:nvPicPr>
        <p:blipFill>
          <a:blip r:embed="rId2"/>
          <a:srcRect b="35939"/>
          <a:stretch>
            <a:fillRect/>
          </a:stretch>
        </p:blipFill>
        <p:spPr>
          <a:xfrm>
            <a:off x="0" y="4537075"/>
            <a:ext cx="11518900" cy="1993265"/>
          </a:xfrm>
          <a:prstGeom prst="rect">
            <a:avLst/>
          </a:prstGeom>
        </p:spPr>
      </p:pic>
      <p:pic>
        <p:nvPicPr>
          <p:cNvPr id="6" name="图片 5" descr="LOGO组合"/>
          <p:cNvPicPr>
            <a:picLocks noChangeAspect="1"/>
          </p:cNvPicPr>
          <p:nvPr userDrawn="1"/>
        </p:nvPicPr>
        <p:blipFill>
          <a:blip r:embed="rId3"/>
          <a:stretch>
            <a:fillRect/>
          </a:stretch>
        </p:blipFill>
        <p:spPr>
          <a:xfrm>
            <a:off x="8949055" y="346075"/>
            <a:ext cx="1720215" cy="60452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pic>
        <p:nvPicPr>
          <p:cNvPr id="8" name="图片 7" descr="未标题-4"/>
          <p:cNvPicPr>
            <a:picLocks noChangeAspect="1"/>
          </p:cNvPicPr>
          <p:nvPr userDrawn="1"/>
        </p:nvPicPr>
        <p:blipFill>
          <a:blip r:embed="rId2"/>
          <a:srcRect b="35939"/>
          <a:stretch>
            <a:fillRect/>
          </a:stretch>
        </p:blipFill>
        <p:spPr>
          <a:xfrm>
            <a:off x="0" y="4537075"/>
            <a:ext cx="11518900" cy="1993265"/>
          </a:xfrm>
          <a:prstGeom prst="rect">
            <a:avLst/>
          </a:prstGeom>
        </p:spPr>
      </p:pic>
      <p:pic>
        <p:nvPicPr>
          <p:cNvPr id="6" name="图片 5" descr="LOGO组合"/>
          <p:cNvPicPr>
            <a:picLocks noChangeAspect="1"/>
          </p:cNvPicPr>
          <p:nvPr userDrawn="1"/>
        </p:nvPicPr>
        <p:blipFill>
          <a:blip r:embed="rId3"/>
          <a:stretch>
            <a:fillRect/>
          </a:stretch>
        </p:blipFill>
        <p:spPr>
          <a:xfrm>
            <a:off x="8949055" y="346075"/>
            <a:ext cx="1720215" cy="60452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descr="未标题-3-01"/>
          <p:cNvPicPr>
            <a:picLocks noChangeAspect="1"/>
          </p:cNvPicPr>
          <p:nvPr userDrawn="1"/>
        </p:nvPicPr>
        <p:blipFill>
          <a:blip r:embed="rId2"/>
          <a:stretch>
            <a:fillRect/>
          </a:stretch>
        </p:blipFill>
        <p:spPr>
          <a:xfrm>
            <a:off x="-31750" y="0"/>
            <a:ext cx="11550650" cy="6475730"/>
          </a:xfrm>
          <a:prstGeom prst="rect">
            <a:avLst/>
          </a:prstGeom>
        </p:spPr>
      </p:pic>
      <p:pic>
        <p:nvPicPr>
          <p:cNvPr id="13" name="图片 12" descr="LOGO组合2"/>
          <p:cNvPicPr>
            <a:picLocks noChangeAspect="1"/>
          </p:cNvPicPr>
          <p:nvPr userDrawn="1"/>
        </p:nvPicPr>
        <p:blipFill>
          <a:blip r:embed="rId3"/>
          <a:stretch>
            <a:fillRect/>
          </a:stretch>
        </p:blipFill>
        <p:spPr>
          <a:xfrm>
            <a:off x="6673850" y="4308475"/>
            <a:ext cx="3710305" cy="130302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92163" y="344488"/>
            <a:ext cx="9934575" cy="1254125"/>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756355" y="123226"/>
            <a:ext cx="10413296" cy="560105"/>
          </a:xfrm>
        </p:spPr>
        <p:txBody>
          <a:bodyPr anchor="ctr">
            <a:noAutofit/>
          </a:bodyPr>
          <a:lstStyle>
            <a:lvl1pPr>
              <a:defRPr lang="en-US" sz="2400" b="1" kern="1200" dirty="0">
                <a:solidFill>
                  <a:schemeClr val="accent1">
                    <a:lumMod val="50000"/>
                  </a:schemeClr>
                </a:solidFill>
                <a:latin typeface="微软雅黑" panose="020B0503020204020204" charset="-122"/>
                <a:ea typeface="微软雅黑" panose="020B0503020204020204" charset="-122"/>
                <a:cs typeface="+mn-cs"/>
              </a:defRPr>
            </a:lvl1pPr>
          </a:lstStyle>
          <a:p>
            <a:r>
              <a:rPr lang="zh-CN" altLang="en-US" dirty="0"/>
              <a:t>单击此处编辑母版标题样式</a:t>
            </a:r>
            <a:endParaRPr lang="en-US" dirty="0"/>
          </a:p>
        </p:txBody>
      </p:sp>
      <p:grpSp>
        <p:nvGrpSpPr>
          <p:cNvPr id="7" name="组合 6"/>
          <p:cNvGrpSpPr/>
          <p:nvPr userDrawn="1"/>
        </p:nvGrpSpPr>
        <p:grpSpPr bwMode="auto">
          <a:xfrm rot="10800000">
            <a:off x="463316" y="277746"/>
            <a:ext cx="169484" cy="382696"/>
            <a:chOff x="0" y="0"/>
            <a:chExt cx="180000" cy="404660"/>
          </a:xfrm>
        </p:grpSpPr>
        <p:sp>
          <p:nvSpPr>
            <p:cNvPr id="8" name="圆角矩形 7"/>
            <p:cNvSpPr>
              <a:spLocks noChangeArrowheads="1"/>
            </p:cNvSpPr>
            <p:nvPr userDrawn="1"/>
          </p:nvSpPr>
          <p:spPr bwMode="auto">
            <a:xfrm>
              <a:off x="0" y="0"/>
              <a:ext cx="180000" cy="179320"/>
            </a:xfrm>
            <a:prstGeom prst="roundRect">
              <a:avLst>
                <a:gd name="adj" fmla="val 16667"/>
              </a:avLst>
            </a:prstGeom>
            <a:solidFill>
              <a:srgbClr val="0F4B7B"/>
            </a:solidFill>
            <a:ln>
              <a:noFill/>
            </a:ln>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buFont typeface="Arial" panose="020B0604020202020204" pitchFamily="34" charset="0"/>
                <a:buNone/>
                <a:defRPr/>
              </a:pPr>
              <a:endParaRPr lang="zh-CN" altLang="en-US" sz="1280" dirty="0">
                <a:solidFill>
                  <a:srgbClr val="FFFFFF"/>
                </a:solidFill>
              </a:endParaRPr>
            </a:p>
          </p:txBody>
        </p:sp>
        <p:sp>
          <p:nvSpPr>
            <p:cNvPr id="9" name="圆角矩形 8"/>
            <p:cNvSpPr>
              <a:spLocks noChangeArrowheads="1"/>
            </p:cNvSpPr>
            <p:nvPr userDrawn="1"/>
          </p:nvSpPr>
          <p:spPr bwMode="auto">
            <a:xfrm>
              <a:off x="0" y="225340"/>
              <a:ext cx="180000" cy="179320"/>
            </a:xfrm>
            <a:prstGeom prst="roundRect">
              <a:avLst>
                <a:gd name="adj" fmla="val 16667"/>
              </a:avLst>
            </a:prstGeom>
            <a:solidFill>
              <a:srgbClr val="D8232A"/>
            </a:solidFill>
            <a:ln>
              <a:noFill/>
            </a:ln>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buFont typeface="Arial" panose="020B0604020202020204" pitchFamily="34" charset="0"/>
                <a:buNone/>
                <a:defRPr/>
              </a:pPr>
              <a:endParaRPr lang="zh-CN" altLang="en-US" sz="1280" dirty="0">
                <a:solidFill>
                  <a:srgbClr val="FFFFFF"/>
                </a:solidFill>
              </a:endParaRPr>
            </a:p>
          </p:txBody>
        </p:sp>
      </p:grpSp>
      <p:sp>
        <p:nvSpPr>
          <p:cNvPr id="3" name="Rectangle 7"/>
          <p:cNvSpPr>
            <a:spLocks noChangeArrowheads="1"/>
          </p:cNvSpPr>
          <p:nvPr userDrawn="1"/>
        </p:nvSpPr>
        <p:spPr bwMode="auto">
          <a:xfrm flipV="1">
            <a:off x="387981" y="694043"/>
            <a:ext cx="10756554" cy="43221"/>
          </a:xfrm>
          <a:prstGeom prst="rect">
            <a:avLst/>
          </a:prstGeom>
          <a:solidFill>
            <a:srgbClr val="C20000"/>
          </a:solidFill>
          <a:ln w="9525">
            <a:noFill/>
            <a:miter lim="800000"/>
          </a:ln>
          <a:effectLst/>
        </p:spPr>
        <p:txBody>
          <a:bodyPr wrap="none" anchor="ctr"/>
          <a:lstStyle/>
          <a:p>
            <a:pPr>
              <a:defRPr/>
            </a:pPr>
            <a:endParaRPr lang="zh-CN" altLang="en-US" sz="1510" b="0" dirty="0">
              <a:solidFill>
                <a:schemeClr val="bg1"/>
              </a:solidFill>
              <a:latin typeface="Arial" panose="020B0604020202020204" pitchFamily="34" charset="0"/>
              <a:ea typeface="楷体_GB2312" panose="02010609030101010101" pitchFamily="49" charset="-122"/>
              <a:cs typeface="Arial" panose="020B0604020202020204" pitchFamily="34" charset="0"/>
            </a:endParaRPr>
          </a:p>
        </p:txBody>
      </p:sp>
      <p:cxnSp>
        <p:nvCxnSpPr>
          <p:cNvPr id="12" name="直接连接符 11"/>
          <p:cNvCxnSpPr/>
          <p:nvPr userDrawn="1"/>
        </p:nvCxnSpPr>
        <p:spPr>
          <a:xfrm>
            <a:off x="388369" y="6128062"/>
            <a:ext cx="10747450" cy="0"/>
          </a:xfrm>
          <a:prstGeom prst="line">
            <a:avLst/>
          </a:prstGeom>
          <a:ln w="38100">
            <a:solidFill>
              <a:srgbClr val="0F4B7B"/>
            </a:solidFill>
          </a:ln>
        </p:spPr>
        <p:style>
          <a:lnRef idx="1">
            <a:schemeClr val="accent1"/>
          </a:lnRef>
          <a:fillRef idx="0">
            <a:schemeClr val="accent1"/>
          </a:fillRef>
          <a:effectRef idx="0">
            <a:schemeClr val="accent1"/>
          </a:effectRef>
          <a:fontRef idx="minor">
            <a:schemeClr val="tx1"/>
          </a:fontRef>
        </p:style>
      </p:cxnSp>
      <p:sp>
        <p:nvSpPr>
          <p:cNvPr id="11" name="灯片编号占位符 2"/>
          <p:cNvSpPr txBox="1"/>
          <p:nvPr userDrawn="1"/>
        </p:nvSpPr>
        <p:spPr>
          <a:xfrm>
            <a:off x="8570622" y="6178219"/>
            <a:ext cx="2591753" cy="254975"/>
          </a:xfrm>
        </p:spPr>
        <p:txBody>
          <a:bodyPr anchor="ctr" anchorCtr="0"/>
          <a:ls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31800">
              <a:defRPr/>
            </a:pPr>
            <a:fld id="{AFF98FA3-F159-411A-BF65-AC90E58389C7}" type="slidenum">
              <a:rPr lang="zh-CN" altLang="zh-CN" sz="1135" b="0" smtClean="0">
                <a:solidFill>
                  <a:prstClr val="black">
                    <a:tint val="75000"/>
                  </a:prstClr>
                </a:solidFill>
                <a:latin typeface="Calibri" panose="020F0502020204030204"/>
                <a:ea typeface="微软雅黑" panose="020B0503020204020204" charset="-122"/>
              </a:rPr>
            </a:fld>
            <a:endParaRPr lang="zh-CN" altLang="zh-CN" sz="1135" b="0" dirty="0">
              <a:solidFill>
                <a:prstClr val="black">
                  <a:tint val="75000"/>
                </a:prstClr>
              </a:solidFill>
              <a:latin typeface="Calibri" panose="020F0502020204030204"/>
              <a:ea typeface="微软雅黑" panose="020B0503020204020204" charset="-122"/>
            </a:endParaRPr>
          </a:p>
        </p:txBody>
      </p:sp>
    </p:spTree>
  </p:cSld>
  <p:clrMapOvr>
    <a:masterClrMapping/>
  </p:clrMapOvr>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2.png"/><Relationship Id="rId3" Type="http://schemas.openxmlformats.org/officeDocument/2006/relationships/hyperlink" Target="XX&#20844;&#21496;-&#20195;&#29702;&#25480;&#26435;&#35777;&#26126;.docx" TargetMode="External"/><Relationship Id="rId2" Type="http://schemas.openxmlformats.org/officeDocument/2006/relationships/image" Target="../media/image11.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hyperlink" Target="&#20013;&#22269;&#24191;&#30005;&#26435;&#30410;&#20135;&#21697;&#25253;&#20215;&#21333;.xlsx" TargetMode="Externa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hyperlink" Target="&#20851;&#20110;&#31526;&#21512;&#20013;&#24191;&#30005;&#31227;&#21160;&#32593;&#32476;&#26377;&#38480;&#20844;&#21496;&#32476;&#26435;&#30410;&#20135;&#21697;&#8220;&#19977;&#20010;&#19981;&#39640;&#20110;&#8221;&#30340;&#25215;&#35834;&#20070;.docx" TargetMode="External"/><Relationship Id="rId2" Type="http://schemas.openxmlformats.org/officeDocument/2006/relationships/hyperlink" Target="&#36164;&#26009;&#30495;&#23454;&#24615;&#25215;&#35834;&#30003;&#26126;.docx" TargetMode="Externa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4180"/>
        </a:solidFill>
        <a:effectLst/>
      </p:bgPr>
    </p:bg>
    <p:spTree>
      <p:nvGrpSpPr>
        <p:cNvPr id="1" name=""/>
        <p:cNvGrpSpPr/>
        <p:nvPr/>
      </p:nvGrpSpPr>
      <p:grpSpPr>
        <a:xfrm>
          <a:off x="0" y="0"/>
          <a:ext cx="0" cy="0"/>
          <a:chOff x="0" y="0"/>
          <a:chExt cx="0" cy="0"/>
        </a:xfrm>
      </p:grpSpPr>
      <p:sp>
        <p:nvSpPr>
          <p:cNvPr id="4" name="object 4"/>
          <p:cNvSpPr txBox="1"/>
          <p:nvPr/>
        </p:nvSpPr>
        <p:spPr>
          <a:xfrm>
            <a:off x="4235447" y="4994275"/>
            <a:ext cx="2357120" cy="1039495"/>
          </a:xfrm>
          <a:prstGeom prst="rect">
            <a:avLst/>
          </a:prstGeom>
        </p:spPr>
        <p:txBody>
          <a:bodyPr vert="horz" wrap="square" lIns="0" tIns="14604" rIns="0" bIns="0" rtlCol="0">
            <a:spAutoFit/>
          </a:bodyPr>
          <a:lstStyle/>
          <a:p>
            <a:pPr marR="0" lvl="0" algn="ctr" defTabSz="914400" rtl="0" eaLnBrk="1" fontAlgn="auto" latinLnBrk="0" hangingPunct="1">
              <a:lnSpc>
                <a:spcPct val="130000"/>
              </a:lnSpc>
              <a:spcBef>
                <a:spcPts val="0"/>
              </a:spcBef>
              <a:spcAft>
                <a:spcPts val="0"/>
              </a:spcAft>
              <a:buClrTx/>
              <a:buSzTx/>
              <a:defRPr/>
            </a:pPr>
            <a:r>
              <a:rPr lang="zh-CN" altLang="en-US" sz="1600" dirty="0">
                <a:solidFill>
                  <a:schemeClr val="bg1"/>
                </a:solidFill>
                <a:latin typeface="微软雅黑" panose="020B0503020204020204" charset="-122"/>
                <a:ea typeface="微软雅黑" panose="020B0503020204020204" charset="-122"/>
                <a:cs typeface="+mn-ea"/>
                <a:sym typeface="微软雅黑" panose="020B0503020204020204" charset="-122"/>
              </a:rPr>
              <a:t>XXX有限公司</a:t>
            </a:r>
            <a:endParaRPr lang="zh-CN" altLang="en-US" sz="1600" i="0" dirty="0">
              <a:solidFill>
                <a:schemeClr val="bg1"/>
              </a:solidFill>
              <a:latin typeface="微软雅黑" panose="020B0503020204020204" charset="-122"/>
              <a:ea typeface="微软雅黑" panose="020B0503020204020204" charset="-122"/>
              <a:cs typeface="+mn-ea"/>
              <a:sym typeface="微软雅黑" panose="020B0503020204020204" charset="-122"/>
            </a:endParaRPr>
          </a:p>
          <a:p>
            <a:pPr marL="0" lvl="0" indent="0" algn="ctr" eaLnBrk="1" latinLnBrk="0" hangingPunct="1">
              <a:lnSpc>
                <a:spcPct val="110000"/>
              </a:lnSpc>
              <a:spcBef>
                <a:spcPts val="450"/>
              </a:spcBef>
              <a:spcAft>
                <a:spcPts val="450"/>
              </a:spcAft>
              <a:buNone/>
            </a:pPr>
            <a:r>
              <a:rPr lang="zh-CN" altLang="en-US" sz="1600" dirty="0">
                <a:solidFill>
                  <a:schemeClr val="bg1"/>
                </a:solidFill>
                <a:latin typeface="微软雅黑" panose="020B0503020204020204" charset="-122"/>
                <a:ea typeface="微软雅黑" panose="020B0503020204020204" charset="-122"/>
                <a:cs typeface="+mn-ea"/>
                <a:sym typeface="微软雅黑" panose="020B0503020204020204" charset="-122"/>
              </a:rPr>
              <a:t>2026年X月X日</a:t>
            </a:r>
            <a:endParaRPr lang="zh-CN" altLang="en-US" sz="1600" i="0" dirty="0">
              <a:solidFill>
                <a:srgbClr val="1C7CBF"/>
              </a:solidFill>
              <a:latin typeface="微软雅黑" panose="020B0503020204020204" charset="-122"/>
              <a:ea typeface="微软雅黑" panose="020B0503020204020204" charset="-122"/>
              <a:sym typeface="微软雅黑" panose="020B0503020204020204" charset="-122"/>
            </a:endParaRPr>
          </a:p>
          <a:p>
            <a:pPr marR="0" lvl="0" algn="ctr" defTabSz="914400" rtl="0" eaLnBrk="1" fontAlgn="auto" latinLnBrk="0" hangingPunct="1">
              <a:lnSpc>
                <a:spcPct val="130000"/>
              </a:lnSpc>
              <a:spcBef>
                <a:spcPts val="0"/>
              </a:spcBef>
              <a:spcAft>
                <a:spcPts val="0"/>
              </a:spcAft>
              <a:buClrTx/>
              <a:buSzTx/>
              <a:defRPr/>
            </a:pPr>
            <a:endParaRPr lang="zh-CN" altLang="en-US" sz="1600" noProof="0" dirty="0">
              <a:ln>
                <a:noFill/>
              </a:ln>
              <a:solidFill>
                <a:schemeClr val="bg1"/>
              </a:solidFill>
              <a:effectLst/>
              <a:uLnTx/>
              <a:uFillTx/>
              <a:latin typeface="微软雅黑" panose="020B0503020204020204" charset="-122"/>
              <a:ea typeface="微软雅黑" panose="020B0503020204020204" charset="-122"/>
              <a:cs typeface="+mn-ea"/>
              <a:sym typeface="微软雅黑" panose="020B0503020204020204" charset="-122"/>
            </a:endParaRPr>
          </a:p>
        </p:txBody>
      </p:sp>
      <p:sp>
        <p:nvSpPr>
          <p:cNvPr id="9" name="文本框 8"/>
          <p:cNvSpPr txBox="1"/>
          <p:nvPr/>
        </p:nvSpPr>
        <p:spPr>
          <a:xfrm>
            <a:off x="1035050" y="2936875"/>
            <a:ext cx="9062085" cy="2247900"/>
          </a:xfrm>
          <a:prstGeom prst="rect">
            <a:avLst/>
          </a:prstGeom>
          <a:noFill/>
        </p:spPr>
        <p:txBody>
          <a:bodyPr wrap="square" rtlCol="0" anchor="t">
            <a:noAutofit/>
          </a:bodyPr>
          <a:lstStyle/>
          <a:p>
            <a:pPr marL="0" lvl="0" indent="0" algn="ctr" eaLnBrk="1" latinLnBrk="0" hangingPunct="1">
              <a:lnSpc>
                <a:spcPct val="110000"/>
              </a:lnSpc>
              <a:spcBef>
                <a:spcPts val="450"/>
              </a:spcBef>
              <a:spcAft>
                <a:spcPts val="450"/>
              </a:spcAft>
              <a:buNone/>
            </a:pPr>
            <a:r>
              <a:rPr lang="zh-CN" altLang="en-US" sz="4800" b="1" dirty="0" smtClean="0">
                <a:solidFill>
                  <a:schemeClr val="bg1"/>
                </a:solidFill>
                <a:latin typeface="微软雅黑" panose="020B0503020204020204" charset="-122"/>
                <a:ea typeface="微软雅黑" panose="020B0503020204020204" charset="-122"/>
                <a:sym typeface="+mn-ea"/>
              </a:rPr>
              <a:t>中广电移动网络有限公司</a:t>
            </a:r>
            <a:endParaRPr lang="zh-CN" altLang="en-US" sz="4800" b="1" i="0" dirty="0" smtClean="0">
              <a:solidFill>
                <a:schemeClr val="bg1"/>
              </a:solidFill>
              <a:latin typeface="微软雅黑" panose="020B0503020204020204" charset="-122"/>
              <a:ea typeface="微软雅黑" panose="020B0503020204020204" charset="-122"/>
            </a:endParaRPr>
          </a:p>
          <a:p>
            <a:pPr marL="0" lvl="0" indent="0" algn="ctr" eaLnBrk="1" latinLnBrk="0" hangingPunct="1">
              <a:lnSpc>
                <a:spcPct val="110000"/>
              </a:lnSpc>
              <a:spcBef>
                <a:spcPts val="450"/>
              </a:spcBef>
              <a:spcAft>
                <a:spcPts val="450"/>
              </a:spcAft>
              <a:buNone/>
            </a:pPr>
            <a:r>
              <a:rPr lang="zh-CN" altLang="en-US" sz="4800" b="1" dirty="0" smtClean="0">
                <a:solidFill>
                  <a:schemeClr val="bg1"/>
                </a:solidFill>
                <a:latin typeface="微软雅黑" panose="020B0503020204020204" charset="-122"/>
                <a:ea typeface="微软雅黑" panose="020B0503020204020204" charset="-122"/>
                <a:sym typeface="微软雅黑" panose="020B0503020204020204" charset="-122"/>
              </a:rPr>
              <a:t>权益引入评审材料</a:t>
            </a:r>
            <a:endParaRPr sz="4800" i="0" dirty="0">
              <a:solidFill>
                <a:schemeClr val="bg1"/>
              </a:solidFill>
              <a:latin typeface="微软雅黑" panose="020B0503020204020204" charset="-122"/>
              <a:ea typeface="微软雅黑" panose="020B0503020204020204" charset="-122"/>
              <a:sym typeface="微软雅黑" panose="020B0503020204020204" charset="-122"/>
            </a:endParaRPr>
          </a:p>
          <a:p>
            <a:pPr algn="ctr">
              <a:lnSpc>
                <a:spcPct val="100000"/>
              </a:lnSpc>
              <a:buClrTx/>
              <a:buSzTx/>
              <a:buNone/>
            </a:pPr>
            <a:endParaRPr lang="en-US" altLang="zh-CN" sz="4800" b="1" i="0" dirty="0">
              <a:solidFill>
                <a:schemeClr val="bg1"/>
              </a:solidFill>
              <a:latin typeface="微软雅黑" panose="020B0503020204020204" charset="-122"/>
              <a:ea typeface="微软雅黑" panose="020B0503020204020204" charset="-122"/>
              <a:cs typeface="HarmonyOS Sans SC Medium" panose="00000600000000000000" charset="-122"/>
              <a:sym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7490" y="2700473"/>
            <a:ext cx="10820999" cy="1368000"/>
          </a:xfrm>
          <a:prstGeom prst="rect">
            <a:avLst/>
          </a:prstGeom>
          <a:noFill/>
          <a:ln w="3175" cap="flat">
            <a:noFill/>
            <a:prstDash val="solid"/>
            <a:miter lim="800000"/>
          </a:ln>
        </p:spPr>
        <p:style>
          <a:lnRef idx="0">
            <a:srgbClr val="FFFFFF"/>
          </a:lnRef>
          <a:fillRef idx="0">
            <a:srgbClr val="FFFFFF"/>
          </a:fillRef>
          <a:effectRef idx="0">
            <a:srgbClr val="FFFFFF"/>
          </a:effectRef>
          <a:fontRef idx="none"/>
        </p:style>
        <p:txBody>
          <a:bodyPr rot="0" spcFirstLastPara="1" vertOverflow="overflow" horzOverflow="overflow" vert="horz" wrap="square" lIns="71956" tIns="35978" rIns="71956" bIns="35978" numCol="1" spcCol="38100" rtlCol="0" anchor="ctr" anchorCtr="0">
            <a:noAutofit/>
          </a:bodyPr>
          <a:lstStyle/>
          <a:p>
            <a:pPr algn="ctr" defTabSz="913765">
              <a:lnSpc>
                <a:spcPct val="150000"/>
              </a:lnSpc>
            </a:pPr>
            <a:endParaRPr lang="zh-CN" altLang="en-US" sz="3200" b="1" dirty="0">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1035050" y="1565275"/>
            <a:ext cx="9753600" cy="20574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r>
              <a:rPr lang="zh-CN" altLang="en-US" sz="6000" b="1" dirty="0">
                <a:latin typeface="微软雅黑" panose="020B0503020204020204" charset="-122"/>
                <a:ea typeface="微软雅黑" panose="020B0503020204020204" charset="-122"/>
                <a:sym typeface="微软雅黑" panose="020B0503020204020204" charset="-122"/>
              </a:rPr>
              <a:t>谢谢！</a:t>
            </a:r>
            <a:endParaRPr lang="zh-CN" altLang="en-US" sz="60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一、权益品牌方/权益代理方基本资质</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5128" name="文本框 15"/>
          <p:cNvSpPr/>
          <p:nvPr/>
        </p:nvSpPr>
        <p:spPr>
          <a:xfrm>
            <a:off x="168275" y="1218566"/>
            <a:ext cx="5351463" cy="4154170"/>
          </a:xfrm>
          <a:prstGeom prst="rect">
            <a:avLst/>
          </a:prstGeom>
          <a:noFill/>
          <a:ln w="9525">
            <a:noFill/>
          </a:ln>
        </p:spPr>
        <p:txBody>
          <a:bodyPr wrap="square">
            <a:spAutoFit/>
          </a:bodyPr>
          <a:lstStyle/>
          <a:p>
            <a:pPr marL="285750" lvl="0" indent="-285750">
              <a:lnSpc>
                <a:spcPct val="150000"/>
              </a:lnSpc>
              <a:buFont typeface="Wingdings" panose="05000000000000000000" pitchFamily="2" charset="2"/>
              <a:buChar char="p"/>
            </a:pPr>
            <a:r>
              <a:rPr lang="zh-CN" altLang="en-US" sz="1600" dirty="0">
                <a:latin typeface="微软雅黑" panose="020B0503020204020204" charset="-122"/>
                <a:ea typeface="微软雅黑" panose="020B0503020204020204" charset="-122"/>
              </a:rPr>
              <a:t>未被列入中国广电不良信用名单</a:t>
            </a:r>
            <a:r>
              <a:rPr lang="zh-CN" altLang="zh-CN" sz="1600" dirty="0">
                <a:latin typeface="微软雅黑" panose="020B0503020204020204" charset="-122"/>
                <a:ea typeface="微软雅黑" panose="020B0503020204020204" charset="-122"/>
              </a:rPr>
              <a:t>。</a:t>
            </a:r>
            <a:endParaRPr lang="zh-CN" altLang="zh-CN" sz="1600" dirty="0">
              <a:latin typeface="微软雅黑" panose="020B0503020204020204" charset="-122"/>
              <a:ea typeface="微软雅黑" panose="020B0503020204020204" charset="-122"/>
            </a:endParaRPr>
          </a:p>
          <a:p>
            <a:pPr marL="285750" lvl="0" indent="-285750">
              <a:lnSpc>
                <a:spcPct val="150000"/>
              </a:lnSpc>
              <a:buFont typeface="Wingdings" panose="05000000000000000000" pitchFamily="2" charset="2"/>
              <a:buChar char="p"/>
            </a:pPr>
            <a:r>
              <a:rPr lang="zh-CN" altLang="zh-CN" sz="1600" dirty="0">
                <a:latin typeface="微软雅黑" panose="020B0503020204020204" charset="-122"/>
                <a:ea typeface="微软雅黑" panose="020B0503020204020204" charset="-122"/>
              </a:rPr>
              <a:t>在中华人民共和国境内注册的独立法人、事业单位或其他组织（如是分支机构，则须提供具备独立法人资格的上级机构授权证明）且须提供合法有效的营业执照或事业单位法人证书；对于已按“三证合一”登记制度更换新版营业执照的（营业执照、组织机构代码证、税务登记证三证合一），须提供由工商部门颁发的加载统一社会信用代码的营业执照。</a:t>
            </a:r>
            <a:endParaRPr lang="zh-CN" altLang="zh-CN" sz="1600" dirty="0">
              <a:latin typeface="微软雅黑" panose="020B0503020204020204" charset="-122"/>
              <a:ea typeface="微软雅黑" panose="020B0503020204020204" charset="-122"/>
            </a:endParaRPr>
          </a:p>
          <a:p>
            <a:pPr marL="285750" lvl="0" indent="-285750">
              <a:lnSpc>
                <a:spcPct val="150000"/>
              </a:lnSpc>
              <a:buFont typeface="Wingdings" panose="05000000000000000000" pitchFamily="2" charset="2"/>
              <a:buChar char="p"/>
            </a:pPr>
            <a:r>
              <a:rPr lang="zh-CN" altLang="en-US" sz="1600" dirty="0">
                <a:latin typeface="微软雅黑" panose="020B0503020204020204" charset="-122"/>
                <a:ea typeface="微软雅黑" panose="020B0503020204020204" charset="-122"/>
              </a:rPr>
              <a:t>法定代表人身份证明、基本账户信息。</a:t>
            </a:r>
            <a:endParaRPr lang="zh-CN" altLang="en-US" sz="1600" dirty="0">
              <a:latin typeface="微软雅黑" panose="020B0503020204020204" charset="-122"/>
              <a:ea typeface="微软雅黑" panose="020B0503020204020204" charset="-122"/>
            </a:endParaRPr>
          </a:p>
          <a:p>
            <a:pPr marL="285750" lvl="0" indent="-285750">
              <a:lnSpc>
                <a:spcPct val="150000"/>
              </a:lnSpc>
              <a:buFont typeface="Wingdings" panose="05000000000000000000" pitchFamily="2" charset="2"/>
              <a:buChar char="p"/>
            </a:pPr>
            <a:r>
              <a:rPr lang="zh-CN" altLang="en-US" sz="1600" dirty="0">
                <a:latin typeface="微软雅黑" panose="020B0503020204020204" charset="-122"/>
                <a:ea typeface="微软雅黑" panose="020B0503020204020204" charset="-122"/>
              </a:rPr>
              <a:t>其他许可资质可另附页。</a:t>
            </a:r>
            <a:endParaRPr lang="zh-CN" altLang="en-US" sz="1600" dirty="0">
              <a:latin typeface="微软雅黑" panose="020B0503020204020204" charset="-122"/>
              <a:ea typeface="微软雅黑" panose="020B0503020204020204" charset="-122"/>
            </a:endParaRPr>
          </a:p>
          <a:p>
            <a:pPr lvl="0" indent="0">
              <a:lnSpc>
                <a:spcPct val="150000"/>
              </a:lnSpc>
              <a:buFont typeface="Wingdings" panose="05000000000000000000" pitchFamily="2" charset="2"/>
              <a:buNone/>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126" name="îśḷiḋê"/>
          <p:cNvSpPr/>
          <p:nvPr/>
        </p:nvSpPr>
        <p:spPr>
          <a:xfrm>
            <a:off x="9783763" y="4167188"/>
            <a:ext cx="1501775" cy="506412"/>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1400" i="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127" name="işľîḋê"/>
          <p:cNvSpPr/>
          <p:nvPr/>
        </p:nvSpPr>
        <p:spPr>
          <a:xfrm>
            <a:off x="6426200" y="3878263"/>
            <a:ext cx="1936750" cy="5810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2100" i="0" dirty="0">
              <a:solidFill>
                <a:schemeClr val="bg1"/>
              </a:solidFill>
              <a:latin typeface="字魂58号-创中黑" pitchFamily="2" charset="-122"/>
              <a:ea typeface="字魂58号-创中黑" pitchFamily="2" charset="-122"/>
              <a:sym typeface="字魂58号-创中黑" pitchFamily="2" charset="-122"/>
            </a:endParaRPr>
          </a:p>
        </p:txBody>
      </p:sp>
      <p:sp>
        <p:nvSpPr>
          <p:cNvPr id="7" name="文本框 6"/>
          <p:cNvSpPr txBox="1"/>
          <p:nvPr/>
        </p:nvSpPr>
        <p:spPr>
          <a:xfrm>
            <a:off x="6159500" y="1218566"/>
            <a:ext cx="4394200" cy="46037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rPr>
              <a:t>【营业执照截图粘贴处】</a:t>
            </a:r>
            <a:endParaRPr lang="zh-CN" altLang="en-US" sz="2400" dirty="0">
              <a:latin typeface="微软雅黑" panose="020B0503020204020204" charset="-122"/>
              <a:ea typeface="微软雅黑" panose="020B0503020204020204" charset="-122"/>
            </a:endParaRPr>
          </a:p>
        </p:txBody>
      </p:sp>
      <p:sp>
        <p:nvSpPr>
          <p:cNvPr id="11" name="文本框 10"/>
          <p:cNvSpPr txBox="1"/>
          <p:nvPr/>
        </p:nvSpPr>
        <p:spPr>
          <a:xfrm>
            <a:off x="5878195" y="3318034"/>
            <a:ext cx="5047615" cy="82994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sym typeface="+mn-ea"/>
              </a:rPr>
              <a:t>法定代表人身份证明、基本账户信息</a:t>
            </a:r>
            <a:r>
              <a:rPr lang="zh-CN" altLang="en-US" sz="2400" dirty="0" smtClean="0">
                <a:latin typeface="微软雅黑" panose="020B0503020204020204" charset="-122"/>
                <a:ea typeface="微软雅黑" panose="020B0503020204020204" charset="-122"/>
              </a:rPr>
              <a:t>截图粘贴处】</a:t>
            </a:r>
            <a:endParaRPr lang="zh-CN" altLang="en-US" sz="2400" dirty="0">
              <a:latin typeface="微软雅黑" panose="020B0503020204020204" charset="-122"/>
              <a:ea typeface="微软雅黑" panose="020B0503020204020204" charset="-122"/>
            </a:endParaRPr>
          </a:p>
        </p:txBody>
      </p:sp>
      <p:sp>
        <p:nvSpPr>
          <p:cNvPr id="12" name="直接连接符 12"/>
          <p:cNvSpPr/>
          <p:nvPr/>
        </p:nvSpPr>
        <p:spPr>
          <a:xfrm>
            <a:off x="5878238" y="1628775"/>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pic>
        <p:nvPicPr>
          <p:cNvPr id="3" name="图片 2"/>
          <p:cNvPicPr>
            <a:picLocks noChangeAspect="1"/>
          </p:cNvPicPr>
          <p:nvPr/>
        </p:nvPicPr>
        <p:blipFill>
          <a:blip r:embed="rId2"/>
          <a:stretch>
            <a:fillRect/>
          </a:stretch>
        </p:blipFill>
        <p:spPr>
          <a:xfrm>
            <a:off x="6216650" y="4167505"/>
            <a:ext cx="1316990" cy="1621155"/>
          </a:xfrm>
          <a:prstGeom prst="rect">
            <a:avLst/>
          </a:prstGeom>
        </p:spPr>
      </p:pic>
      <p:pic>
        <p:nvPicPr>
          <p:cNvPr id="5" name="图片 4"/>
          <p:cNvPicPr>
            <a:picLocks noChangeAspect="1"/>
          </p:cNvPicPr>
          <p:nvPr/>
        </p:nvPicPr>
        <p:blipFill>
          <a:blip r:embed="rId3"/>
          <a:stretch>
            <a:fillRect/>
          </a:stretch>
        </p:blipFill>
        <p:spPr>
          <a:xfrm>
            <a:off x="6750050" y="1675765"/>
            <a:ext cx="2303145" cy="1525905"/>
          </a:xfrm>
          <a:prstGeom prst="rect">
            <a:avLst/>
          </a:prstGeom>
        </p:spPr>
      </p:pic>
      <p:pic>
        <p:nvPicPr>
          <p:cNvPr id="6" name="图片 5"/>
          <p:cNvPicPr>
            <a:picLocks noChangeAspect="1"/>
          </p:cNvPicPr>
          <p:nvPr/>
        </p:nvPicPr>
        <p:blipFill>
          <a:blip r:embed="rId4"/>
          <a:stretch>
            <a:fillRect/>
          </a:stretch>
        </p:blipFill>
        <p:spPr>
          <a:xfrm>
            <a:off x="7862570" y="4384675"/>
            <a:ext cx="2875280" cy="984885"/>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二、权益品牌方/权益代理方授权文件</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5128" name="文本框 15"/>
          <p:cNvSpPr/>
          <p:nvPr/>
        </p:nvSpPr>
        <p:spPr>
          <a:xfrm>
            <a:off x="168275" y="1218566"/>
            <a:ext cx="5351463" cy="3415030"/>
          </a:xfrm>
          <a:prstGeom prst="rect">
            <a:avLst/>
          </a:prstGeom>
          <a:noFill/>
          <a:ln w="9525">
            <a:noFill/>
          </a:ln>
        </p:spPr>
        <p:txBody>
          <a:bodyPr wrap="square">
            <a:spAutoFit/>
          </a:bodyPr>
          <a:lstStyle/>
          <a:p>
            <a:pPr marL="285750" lvl="0" indent="-285750">
              <a:lnSpc>
                <a:spcPct val="150000"/>
              </a:lnSpc>
              <a:buFont typeface="Wingdings" panose="05000000000000000000" pitchFamily="2" charset="2"/>
              <a:buChar char="p"/>
            </a:pPr>
            <a:r>
              <a:rPr lang="zh-CN" altLang="zh-CN" sz="1600" dirty="0">
                <a:latin typeface="微软雅黑" panose="020B0503020204020204" charset="-122"/>
                <a:ea typeface="微软雅黑" panose="020B0503020204020204" charset="-122"/>
              </a:rPr>
              <a:t>如是权益品牌方直接报名需提供品牌的商标注册证（</a:t>
            </a:r>
            <a:r>
              <a:rPr lang="zh-CN" altLang="en-US" sz="1600" dirty="0">
                <a:latin typeface="微软雅黑" panose="020B0503020204020204" charset="-122"/>
                <a:ea typeface="微软雅黑" panose="020B0503020204020204" charset="-122"/>
              </a:rPr>
              <a:t>中广电移动网络有限公司</a:t>
            </a:r>
            <a:r>
              <a:rPr lang="zh-CN" altLang="zh-CN" sz="1600" dirty="0">
                <a:latin typeface="微软雅黑" panose="020B0503020204020204" charset="-122"/>
                <a:ea typeface="微软雅黑" panose="020B0503020204020204" charset="-122"/>
              </a:rPr>
              <a:t>自有权益无需</a:t>
            </a:r>
            <a:r>
              <a:rPr lang="zh-CN" altLang="zh-CN" sz="1600" dirty="0" smtClean="0">
                <a:latin typeface="微软雅黑" panose="020B0503020204020204" charset="-122"/>
                <a:ea typeface="微软雅黑" panose="020B0503020204020204" charset="-122"/>
              </a:rPr>
              <a:t>提供</a:t>
            </a:r>
            <a:r>
              <a:rPr lang="zh-CN" altLang="en-US" sz="1600" dirty="0" smtClean="0">
                <a:latin typeface="微软雅黑" panose="020B0503020204020204" charset="-122"/>
                <a:ea typeface="微软雅黑" panose="020B0503020204020204" charset="-122"/>
              </a:rPr>
              <a:t>）</a:t>
            </a:r>
            <a:r>
              <a:rPr lang="zh-CN" altLang="zh-CN" sz="1600" dirty="0" smtClean="0">
                <a:latin typeface="微软雅黑" panose="020B0503020204020204" charset="-122"/>
                <a:ea typeface="微软雅黑" panose="020B0503020204020204" charset="-122"/>
              </a:rPr>
              <a:t>。</a:t>
            </a:r>
            <a:endParaRPr lang="zh-CN" altLang="zh-CN" sz="1600" dirty="0" smtClean="0">
              <a:latin typeface="微软雅黑" panose="020B0503020204020204" charset="-122"/>
              <a:ea typeface="微软雅黑" panose="020B0503020204020204" charset="-122"/>
            </a:endParaRPr>
          </a:p>
          <a:p>
            <a:pPr lvl="0" indent="0">
              <a:lnSpc>
                <a:spcPct val="150000"/>
              </a:lnSpc>
              <a:buFont typeface="Wingdings" panose="05000000000000000000" pitchFamily="2" charset="2"/>
              <a:buNone/>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marL="285750" lvl="0" indent="-285750">
              <a:lnSpc>
                <a:spcPct val="150000"/>
              </a:lnSpc>
              <a:buFont typeface="Wingdings" panose="05000000000000000000" pitchFamily="2" charset="2"/>
              <a:buChar char="p"/>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marL="285750" lvl="0" indent="-285750">
              <a:lnSpc>
                <a:spcPct val="150000"/>
              </a:lnSpc>
              <a:buFont typeface="Wingdings" panose="05000000000000000000" pitchFamily="2" charset="2"/>
              <a:buChar char="p"/>
            </a:pPr>
            <a:r>
              <a:rPr lang="zh-CN" altLang="en-US" sz="1600" smtClean="0">
                <a:solidFill>
                  <a:srgbClr val="0C0C0C"/>
                </a:solidFill>
                <a:latin typeface="微软雅黑" panose="020B0503020204020204" charset="-122"/>
                <a:ea typeface="微软雅黑" panose="020B0503020204020204" charset="-122"/>
                <a:sym typeface="微软雅黑" panose="020B0503020204020204" charset="-122"/>
              </a:rPr>
              <a:t>如是</a:t>
            </a:r>
            <a:r>
              <a:rPr lang="zh-CN" altLang="en-US" sz="1600">
                <a:solidFill>
                  <a:srgbClr val="0C0C0C"/>
                </a:solidFill>
                <a:latin typeface="微软雅黑" panose="020B0503020204020204" charset="-122"/>
                <a:ea typeface="微软雅黑" panose="020B0503020204020204" charset="-122"/>
                <a:sym typeface="微软雅黑" panose="020B0503020204020204" charset="-122"/>
              </a:rPr>
              <a:t>权益代理方报名需具备该权益品牌方针对本项目的独家</a:t>
            </a:r>
            <a:r>
              <a:rPr lang="en-US" altLang="zh-CN" sz="1600">
                <a:solidFill>
                  <a:srgbClr val="0C0C0C"/>
                </a:solidFill>
                <a:latin typeface="微软雅黑" panose="020B0503020204020204" charset="-122"/>
                <a:ea typeface="微软雅黑" panose="020B0503020204020204" charset="-122"/>
                <a:sym typeface="微软雅黑" panose="020B0503020204020204" charset="-122"/>
              </a:rPr>
              <a:t>/</a:t>
            </a:r>
            <a:r>
              <a:rPr lang="zh-CN" altLang="en-US" sz="1600">
                <a:solidFill>
                  <a:srgbClr val="0C0C0C"/>
                </a:solidFill>
                <a:latin typeface="微软雅黑" panose="020B0503020204020204" charset="-122"/>
                <a:ea typeface="微软雅黑" panose="020B0503020204020204" charset="-122"/>
                <a:sym typeface="微软雅黑" panose="020B0503020204020204" charset="-122"/>
              </a:rPr>
              <a:t>唯一</a:t>
            </a:r>
            <a:r>
              <a:rPr lang="en-US" altLang="zh-CN" sz="1600">
                <a:solidFill>
                  <a:srgbClr val="0C0C0C"/>
                </a:solidFill>
                <a:latin typeface="微软雅黑" panose="020B0503020204020204" charset="-122"/>
                <a:ea typeface="微软雅黑" panose="020B0503020204020204" charset="-122"/>
                <a:sym typeface="微软雅黑" panose="020B0503020204020204" charset="-122"/>
              </a:rPr>
              <a:t>/</a:t>
            </a:r>
            <a:r>
              <a:rPr lang="zh-CN" altLang="en-US" sz="1600">
                <a:solidFill>
                  <a:srgbClr val="0C0C0C"/>
                </a:solidFill>
                <a:latin typeface="微软雅黑" panose="020B0503020204020204" charset="-122"/>
                <a:ea typeface="微软雅黑" panose="020B0503020204020204" charset="-122"/>
                <a:sym typeface="微软雅黑" panose="020B0503020204020204" charset="-122"/>
              </a:rPr>
              <a:t>指定授权或者权益代理方与权益品牌方的采供合作</a:t>
            </a:r>
            <a:r>
              <a:rPr lang="zh-CN" altLang="en-US" sz="1600" smtClean="0">
                <a:solidFill>
                  <a:srgbClr val="0C0C0C"/>
                </a:solidFill>
                <a:latin typeface="微软雅黑" panose="020B0503020204020204" charset="-122"/>
                <a:ea typeface="微软雅黑" panose="020B0503020204020204" charset="-122"/>
                <a:sym typeface="微软雅黑" panose="020B0503020204020204" charset="-122"/>
              </a:rPr>
              <a:t>协议或代理授权证明。</a:t>
            </a: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lvl="0" indent="0">
              <a:lnSpc>
                <a:spcPct val="150000"/>
              </a:lnSpc>
              <a:buFont typeface="Wingdings" panose="05000000000000000000" pitchFamily="2" charset="2"/>
              <a:buNone/>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marL="285750" lvl="0" indent="-285750">
              <a:lnSpc>
                <a:spcPct val="150000"/>
              </a:lnSpc>
              <a:buFont typeface="Wingdings" panose="05000000000000000000" pitchFamily="2" charset="2"/>
              <a:buChar char="p"/>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126" name="îśḷiḋê"/>
          <p:cNvSpPr/>
          <p:nvPr/>
        </p:nvSpPr>
        <p:spPr>
          <a:xfrm>
            <a:off x="9783763" y="4167188"/>
            <a:ext cx="1501775" cy="506412"/>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1400" i="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127" name="işľîḋê"/>
          <p:cNvSpPr/>
          <p:nvPr/>
        </p:nvSpPr>
        <p:spPr>
          <a:xfrm>
            <a:off x="6426200" y="3878263"/>
            <a:ext cx="1936750" cy="5810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2100" i="0" dirty="0">
              <a:solidFill>
                <a:schemeClr val="bg1"/>
              </a:solidFill>
              <a:latin typeface="字魂58号-创中黑" pitchFamily="2" charset="-122"/>
              <a:ea typeface="字魂58号-创中黑" pitchFamily="2" charset="-122"/>
              <a:sym typeface="字魂58号-创中黑" pitchFamily="2" charset="-122"/>
            </a:endParaRPr>
          </a:p>
        </p:txBody>
      </p:sp>
      <p:sp>
        <p:nvSpPr>
          <p:cNvPr id="7" name="文本框 6"/>
          <p:cNvSpPr txBox="1"/>
          <p:nvPr/>
        </p:nvSpPr>
        <p:spPr>
          <a:xfrm>
            <a:off x="5988050" y="4003676"/>
            <a:ext cx="4394200" cy="46037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sym typeface="+mn-ea"/>
              </a:rPr>
              <a:t>【盖章授权证明截图】</a:t>
            </a:r>
            <a:endParaRPr lang="zh-CN" altLang="en-US" sz="2400" dirty="0">
              <a:latin typeface="微软雅黑" panose="020B0503020204020204" charset="-122"/>
              <a:ea typeface="微软雅黑" panose="020B0503020204020204" charset="-122"/>
            </a:endParaRPr>
          </a:p>
        </p:txBody>
      </p:sp>
      <p:sp>
        <p:nvSpPr>
          <p:cNvPr id="11" name="文本框 10"/>
          <p:cNvSpPr txBox="1"/>
          <p:nvPr/>
        </p:nvSpPr>
        <p:spPr>
          <a:xfrm>
            <a:off x="5988050" y="1218724"/>
            <a:ext cx="5047615" cy="82994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rPr>
              <a:t>【权益品牌方直接报名，则需要提供商标注册证，截图粘贴处】</a:t>
            </a:r>
            <a:endParaRPr lang="zh-CN" altLang="en-US" sz="2400" dirty="0">
              <a:latin typeface="微软雅黑" panose="020B0503020204020204" charset="-122"/>
              <a:ea typeface="微软雅黑" panose="020B0503020204020204" charset="-122"/>
            </a:endParaRPr>
          </a:p>
        </p:txBody>
      </p:sp>
      <p:sp>
        <p:nvSpPr>
          <p:cNvPr id="12" name="直接连接符 12"/>
          <p:cNvSpPr/>
          <p:nvPr/>
        </p:nvSpPr>
        <p:spPr>
          <a:xfrm>
            <a:off x="5878238" y="1628775"/>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pic>
        <p:nvPicPr>
          <p:cNvPr id="3" name="图片 2"/>
          <p:cNvPicPr>
            <a:picLocks noChangeAspect="1"/>
          </p:cNvPicPr>
          <p:nvPr/>
        </p:nvPicPr>
        <p:blipFill>
          <a:blip r:embed="rId2"/>
          <a:stretch>
            <a:fillRect/>
          </a:stretch>
        </p:blipFill>
        <p:spPr>
          <a:xfrm>
            <a:off x="7207250" y="2115820"/>
            <a:ext cx="1211580" cy="1751965"/>
          </a:xfrm>
          <a:prstGeom prst="rect">
            <a:avLst/>
          </a:prstGeom>
        </p:spPr>
      </p:pic>
      <p:sp>
        <p:nvSpPr>
          <p:cNvPr id="5" name="文本框 4"/>
          <p:cNvSpPr txBox="1"/>
          <p:nvPr/>
        </p:nvSpPr>
        <p:spPr>
          <a:xfrm>
            <a:off x="6245860" y="5222875"/>
            <a:ext cx="2303780" cy="275590"/>
          </a:xfrm>
          <a:prstGeom prst="rect">
            <a:avLst/>
          </a:prstGeom>
          <a:noFill/>
        </p:spPr>
        <p:txBody>
          <a:bodyPr wrap="square" rtlCol="0">
            <a:spAutoFit/>
          </a:bodyPr>
          <a:p>
            <a:r>
              <a:rPr lang="zh-CN" altLang="en-US" sz="1200" b="1">
                <a:hlinkClick r:id="rId3" action="ppaction://hlinkfile">
                  <a:extLst>
                    <a:ext uri="{DAF060AB-1E55-43B9-8AAB-6FB025537F2F}">
                      <wpsdc:hlinkClr xmlns:wpsdc="http://www.wps.cn/officeDocument/2017/drawingmlCustomData" val="558ED5"/>
                      <wpsdc:folHlinkClr xmlns:wpsdc="http://www.wps.cn/officeDocument/2017/drawingmlCustomData" val="800080"/>
                      <wpsdc:hlinkUnderline xmlns:wpsdc="http://www.wps.cn/officeDocument/2017/drawingmlCustomData" val="0"/>
                    </a:ext>
                  </a:extLst>
                </a:hlinkClick>
              </a:rPr>
              <a:t>模板：代理授权证明</a:t>
            </a:r>
            <a:endParaRPr lang="zh-CN" altLang="en-US" sz="1200" b="1"/>
          </a:p>
        </p:txBody>
      </p:sp>
      <p:pic>
        <p:nvPicPr>
          <p:cNvPr id="6" name="图片 5"/>
          <p:cNvPicPr>
            <a:picLocks noChangeAspect="1"/>
          </p:cNvPicPr>
          <p:nvPr/>
        </p:nvPicPr>
        <p:blipFill>
          <a:blip r:embed="rId4"/>
          <a:stretch>
            <a:fillRect/>
          </a:stretch>
        </p:blipFill>
        <p:spPr>
          <a:xfrm>
            <a:off x="8549640" y="4459605"/>
            <a:ext cx="1147445" cy="163004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三、</a:t>
            </a:r>
            <a:r>
              <a:rPr lang="zh-CN" altLang="en-US">
                <a:sym typeface="微软雅黑" panose="020B0503020204020204" charset="-122"/>
              </a:rPr>
              <a:t>是否公开渠道售卖</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10"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349283" y="1183977"/>
            <a:ext cx="6397659" cy="4182110"/>
          </a:xfrm>
          <a:prstGeom prst="rect">
            <a:avLst/>
          </a:prstGeom>
        </p:spPr>
        <p:txBody>
          <a:bodyPr wrap="square">
            <a:spAutoFit/>
          </a:bodyPr>
          <a:lstStyle/>
          <a:p>
            <a:pPr marL="285750" lvl="1" indent="-285750" eaLnBrk="1" hangingPunct="1">
              <a:lnSpc>
                <a:spcPct val="190000"/>
              </a:lnSpc>
              <a:buFont typeface="Wingdings" panose="05000000000000000000" pitchFamily="2" charset="2"/>
              <a:buChar char="p"/>
            </a:pPr>
            <a:r>
              <a:rPr lang="zh-CN" altLang="en-US" sz="1400" b="1" dirty="0" smtClean="0">
                <a:latin typeface="微软雅黑" panose="020B0503020204020204" charset="-122"/>
                <a:ea typeface="微软雅黑" panose="020B0503020204020204" charset="-122"/>
                <a:sym typeface="微软雅黑" panose="020B0503020204020204" charset="-122"/>
              </a:rPr>
              <a:t>线</a:t>
            </a:r>
            <a:r>
              <a:rPr lang="zh-CN" altLang="en-US" sz="1400" b="1" dirty="0">
                <a:latin typeface="微软雅黑" panose="020B0503020204020204" charset="-122"/>
                <a:ea typeface="微软雅黑" panose="020B0503020204020204" charset="-122"/>
                <a:sym typeface="微软雅黑" panose="020B0503020204020204" charset="-122"/>
              </a:rPr>
              <a:t>上类权益在天猫、京东、淘宝等电商平台或者支付类平台开设官方旗舰店、品牌直营店，或在自有应用程序、微信小程序、支付宝小程序等线上互联网渠道公开渠道售卖。</a:t>
            </a:r>
            <a:endParaRPr lang="zh-CN" altLang="en-US" sz="1400" b="1" dirty="0">
              <a:latin typeface="微软雅黑" panose="020B0503020204020204" charset="-122"/>
              <a:ea typeface="微软雅黑" panose="020B0503020204020204" charset="-122"/>
              <a:sym typeface="微软雅黑" panose="020B0503020204020204" charset="-122"/>
            </a:endParaRPr>
          </a:p>
          <a:p>
            <a:pPr marL="0" lvl="1" eaLnBrk="1" hangingPunct="1">
              <a:lnSpc>
                <a:spcPct val="190000"/>
              </a:lnSpc>
            </a:pPr>
            <a:r>
              <a:rPr lang="zh-CN" altLang="en-US" sz="1400" dirty="0">
                <a:latin typeface="微软雅黑" panose="020B0503020204020204" charset="-122"/>
                <a:ea typeface="微软雅黑" panose="020B0503020204020204" charset="-122"/>
                <a:sym typeface="微软雅黑" panose="020B0503020204020204" charset="-122"/>
              </a:rPr>
              <a:t>（合作伙伴需提供</a:t>
            </a:r>
            <a:r>
              <a:rPr lang="zh-CN" altLang="en-US" sz="1400" b="1" dirty="0">
                <a:solidFill>
                  <a:srgbClr val="FF0000"/>
                </a:solidFill>
                <a:latin typeface="微软雅黑" panose="020B0503020204020204" charset="-122"/>
                <a:ea typeface="微软雅黑" panose="020B0503020204020204" charset="-122"/>
                <a:sym typeface="微软雅黑" panose="020B0503020204020204" charset="-122"/>
              </a:rPr>
              <a:t>线上售卖页面截图</a:t>
            </a:r>
            <a:r>
              <a:rPr lang="zh-CN" altLang="en-US" sz="1400" dirty="0">
                <a:latin typeface="微软雅黑" panose="020B0503020204020204" charset="-122"/>
                <a:ea typeface="微软雅黑" panose="020B0503020204020204" charset="-122"/>
                <a:sym typeface="微软雅黑" panose="020B0503020204020204" charset="-122"/>
              </a:rPr>
              <a:t>，</a:t>
            </a:r>
            <a:r>
              <a:rPr lang="zh-CN" altLang="en-US" sz="1400" b="1" dirty="0">
                <a:solidFill>
                  <a:srgbClr val="FF0000"/>
                </a:solidFill>
                <a:latin typeface="微软雅黑" panose="020B0503020204020204" charset="-122"/>
                <a:ea typeface="微软雅黑" panose="020B0503020204020204" charset="-122"/>
                <a:sym typeface="微软雅黑" panose="020B0503020204020204" charset="-122"/>
              </a:rPr>
              <a:t>线上销售页面链接</a:t>
            </a:r>
            <a:r>
              <a:rPr lang="zh-CN" altLang="en-US" sz="1400" dirty="0">
                <a:latin typeface="微软雅黑" panose="020B0503020204020204" charset="-122"/>
                <a:ea typeface="微软雅黑" panose="020B0503020204020204" charset="-122"/>
                <a:sym typeface="微软雅黑" panose="020B0503020204020204" charset="-122"/>
              </a:rPr>
              <a:t>，其中通过支付类平台承载的商家需要提供由该平台出具并盖章的商家清单）</a:t>
            </a:r>
            <a:endParaRPr lang="zh-CN" altLang="en-US" sz="1400" dirty="0">
              <a:latin typeface="微软雅黑" panose="020B0503020204020204" charset="-122"/>
              <a:ea typeface="微软雅黑" panose="020B0503020204020204" charset="-122"/>
              <a:sym typeface="微软雅黑" panose="020B0503020204020204" charset="-122"/>
            </a:endParaRPr>
          </a:p>
          <a:p>
            <a:pPr marL="285750" lvl="1" indent="-285750" eaLnBrk="1" hangingPunct="1">
              <a:lnSpc>
                <a:spcPct val="190000"/>
              </a:lnSpc>
              <a:buFont typeface="Wingdings" panose="05000000000000000000" pitchFamily="2" charset="2"/>
              <a:buChar char="p"/>
            </a:pPr>
            <a:r>
              <a:rPr lang="zh-CN" altLang="en-US" sz="1400" b="1" dirty="0" smtClean="0">
                <a:latin typeface="微软雅黑" panose="020B0503020204020204" charset="-122"/>
                <a:ea typeface="微软雅黑" panose="020B0503020204020204" charset="-122"/>
                <a:sym typeface="微软雅黑" panose="020B0503020204020204" charset="-122"/>
              </a:rPr>
              <a:t>线</a:t>
            </a:r>
            <a:r>
              <a:rPr lang="zh-CN" altLang="en-US" sz="1400" b="1" dirty="0">
                <a:latin typeface="微软雅黑" panose="020B0503020204020204" charset="-122"/>
                <a:ea typeface="微软雅黑" panose="020B0503020204020204" charset="-122"/>
                <a:sym typeface="微软雅黑" panose="020B0503020204020204" charset="-122"/>
              </a:rPr>
              <a:t>下类权益在线下有开设自营门店、经销商门店等线下渠道门店公开渠道售卖，并可提供相应售后服务。</a:t>
            </a:r>
            <a:endParaRPr lang="zh-CN" altLang="en-US" sz="1400" b="1" dirty="0">
              <a:latin typeface="微软雅黑" panose="020B0503020204020204" charset="-122"/>
              <a:ea typeface="微软雅黑" panose="020B0503020204020204" charset="-122"/>
              <a:sym typeface="微软雅黑" panose="020B0503020204020204" charset="-122"/>
            </a:endParaRPr>
          </a:p>
          <a:p>
            <a:pPr marL="0" lvl="1" eaLnBrk="1" hangingPunct="1">
              <a:lnSpc>
                <a:spcPct val="190000"/>
              </a:lnSpc>
            </a:pPr>
            <a:r>
              <a:rPr lang="zh-CN" altLang="en-US" sz="1400" dirty="0">
                <a:latin typeface="微软雅黑" panose="020B0503020204020204" charset="-122"/>
                <a:ea typeface="微软雅黑" panose="020B0503020204020204" charset="-122"/>
                <a:sym typeface="微软雅黑" panose="020B0503020204020204" charset="-122"/>
              </a:rPr>
              <a:t>（合作伙伴需提供：</a:t>
            </a:r>
            <a:r>
              <a:rPr lang="zh-CN" altLang="en-US" sz="1400" b="1" dirty="0">
                <a:solidFill>
                  <a:srgbClr val="FF0000"/>
                </a:solidFill>
                <a:latin typeface="微软雅黑" panose="020B0503020204020204" charset="-122"/>
                <a:ea typeface="微软雅黑" panose="020B0503020204020204" charset="-122"/>
                <a:sym typeface="微软雅黑" panose="020B0503020204020204" charset="-122"/>
              </a:rPr>
              <a:t>线下销售门店照片（可分地市随机提供），门店清单（地市、门店详细地址、门店联系人、联系方式、门店），如是代理提供需要加盖权益品牌方公章，可另附页。</a:t>
            </a:r>
            <a:endParaRPr lang="zh-CN" altLang="en-US" sz="1400"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8197476" y="3156014"/>
            <a:ext cx="2646422" cy="369332"/>
          </a:xfrm>
          <a:prstGeom prst="rect">
            <a:avLst/>
          </a:prstGeom>
          <a:noFill/>
        </p:spPr>
        <p:txBody>
          <a:bodyPr wrap="square" rtlCol="0">
            <a:spAutoFit/>
          </a:bodyPr>
          <a:lstStyle/>
          <a:p>
            <a:r>
              <a:rPr lang="zh-CN" altLang="en-US" b="1" dirty="0" smtClean="0">
                <a:latin typeface="微软雅黑" panose="020B0503020204020204" charset="-122"/>
                <a:ea typeface="微软雅黑" panose="020B0503020204020204" charset="-122"/>
              </a:rPr>
              <a:t>【盖章件截图粘贴处】</a:t>
            </a:r>
            <a:endParaRPr lang="zh-CN" altLang="en-US" b="1" dirty="0">
              <a:latin typeface="微软雅黑" panose="020B0503020204020204" charset="-122"/>
              <a:ea typeface="微软雅黑" panose="020B0503020204020204" charset="-122"/>
            </a:endParaRPr>
          </a:p>
        </p:txBody>
      </p:sp>
      <p:sp>
        <p:nvSpPr>
          <p:cNvPr id="15" name="直接连接符 12"/>
          <p:cNvSpPr/>
          <p:nvPr/>
        </p:nvSpPr>
        <p:spPr>
          <a:xfrm>
            <a:off x="7214009" y="1725121"/>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四、</a:t>
            </a:r>
            <a:r>
              <a:rPr lang="zh-CN" altLang="en-US">
                <a:sym typeface="+mn-ea"/>
              </a:rPr>
              <a:t>权益证明</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10"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273083" y="955377"/>
            <a:ext cx="6397659" cy="4650740"/>
          </a:xfrm>
          <a:prstGeom prst="rect">
            <a:avLst/>
          </a:prstGeom>
        </p:spPr>
        <p:txBody>
          <a:bodyPr wrap="square">
            <a:spAutoFit/>
          </a:bodyPr>
          <a:lstStyle/>
          <a:p>
            <a:pPr marL="285750" lvl="1" indent="-285750" eaLnBrk="1" hangingPunct="1">
              <a:lnSpc>
                <a:spcPct val="190000"/>
              </a:lnSpc>
              <a:buFont typeface="Wingdings" panose="05000000000000000000" pitchFamily="2" charset="2"/>
              <a:buChar char="p"/>
            </a:pPr>
            <a:r>
              <a:rPr lang="zh-CN" altLang="en-US" sz="1200" b="1" dirty="0" smtClean="0">
                <a:latin typeface="微软雅黑" panose="020B0503020204020204" charset="-122"/>
                <a:ea typeface="微软雅黑" panose="020B0503020204020204" charset="-122"/>
                <a:sym typeface="微软雅黑" panose="020B0503020204020204" charset="-122"/>
              </a:rPr>
              <a:t>线</a:t>
            </a:r>
            <a:r>
              <a:rPr lang="zh-CN" altLang="en-US" sz="1200" b="1" dirty="0">
                <a:latin typeface="微软雅黑" panose="020B0503020204020204" charset="-122"/>
                <a:ea typeface="微软雅黑" panose="020B0503020204020204" charset="-122"/>
                <a:sym typeface="微软雅黑" panose="020B0503020204020204" charset="-122"/>
              </a:rPr>
              <a:t>上类权益：（</a:t>
            </a:r>
            <a:r>
              <a:rPr lang="en-US" altLang="zh-CN" sz="1200" b="1" dirty="0">
                <a:latin typeface="微软雅黑" panose="020B0503020204020204" charset="-122"/>
                <a:ea typeface="微软雅黑" panose="020B0503020204020204" charset="-122"/>
                <a:sym typeface="微软雅黑" panose="020B0503020204020204" charset="-122"/>
              </a:rPr>
              <a:t>1</a:t>
            </a:r>
            <a:r>
              <a:rPr lang="zh-CN" altLang="en-US" sz="1200" b="1" dirty="0">
                <a:latin typeface="微软雅黑" panose="020B0503020204020204" charset="-122"/>
                <a:ea typeface="微软雅黑" panose="020B0503020204020204" charset="-122"/>
                <a:sym typeface="微软雅黑" panose="020B0503020204020204" charset="-122"/>
              </a:rPr>
              <a:t>）权威第三方榜单移动</a:t>
            </a:r>
            <a:r>
              <a:rPr lang="en-US" altLang="zh-CN" sz="1200" b="1" dirty="0">
                <a:latin typeface="微软雅黑" panose="020B0503020204020204" charset="-122"/>
                <a:ea typeface="微软雅黑" panose="020B0503020204020204" charset="-122"/>
                <a:sym typeface="微软雅黑" panose="020B0503020204020204" charset="-122"/>
              </a:rPr>
              <a:t>APP</a:t>
            </a:r>
            <a:r>
              <a:rPr lang="zh-CN" altLang="en-US" sz="1200" b="1" dirty="0">
                <a:latin typeface="微软雅黑" panose="020B0503020204020204" charset="-122"/>
                <a:ea typeface="微软雅黑" panose="020B0503020204020204" charset="-122"/>
                <a:sym typeface="微软雅黑" panose="020B0503020204020204" charset="-122"/>
              </a:rPr>
              <a:t>指数最近连续三个月全国月活数</a:t>
            </a:r>
            <a:r>
              <a:rPr lang="zh-CN" altLang="en-US" sz="1200" b="1" dirty="0">
                <a:latin typeface="微软雅黑" panose="020B0503020204020204" charset="-122"/>
                <a:ea typeface="微软雅黑" panose="020B0503020204020204" charset="-122"/>
                <a:sym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万</a:t>
            </a:r>
            <a:r>
              <a:rPr lang="zh-CN" altLang="en-US" sz="1200" b="1" dirty="0">
                <a:latin typeface="微软雅黑" panose="020B0503020204020204" charset="-122"/>
                <a:ea typeface="微软雅黑" panose="020B0503020204020204" charset="-122"/>
                <a:sym typeface="微软雅黑" panose="020B0503020204020204" charset="-122"/>
              </a:rPr>
              <a:t>（含）。以艾瑞指数和易观千帆榜单数据作为参考，艾瑞指数</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最近连续三个月全国独立设备数</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万</a:t>
            </a:r>
            <a:r>
              <a:rPr lang="zh-CN" altLang="en-US" sz="1200" b="1" dirty="0">
                <a:latin typeface="微软雅黑" panose="020B0503020204020204" charset="-122"/>
                <a:ea typeface="微软雅黑" panose="020B0503020204020204" charset="-122"/>
                <a:sym typeface="微软雅黑" panose="020B0503020204020204" charset="-122"/>
              </a:rPr>
              <a:t>或易观千帆</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最近连续三个月活跃人数</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万</a:t>
            </a:r>
            <a:r>
              <a:rPr lang="zh-CN" altLang="en-US" sz="1200" b="1" dirty="0">
                <a:latin typeface="微软雅黑" panose="020B0503020204020204" charset="-122"/>
                <a:ea typeface="微软雅黑" panose="020B0503020204020204" charset="-122"/>
                <a:sym typeface="微软雅黑" panose="020B0503020204020204" charset="-122"/>
              </a:rPr>
              <a:t>，且两个榜单至少满足其一；（</a:t>
            </a:r>
            <a:r>
              <a:rPr lang="en-US" altLang="zh-CN" sz="1200" b="1" dirty="0">
                <a:latin typeface="微软雅黑" panose="020B0503020204020204" charset="-122"/>
                <a:ea typeface="微软雅黑" panose="020B0503020204020204" charset="-122"/>
                <a:sym typeface="微软雅黑" panose="020B0503020204020204" charset="-122"/>
              </a:rPr>
              <a:t>2</a:t>
            </a:r>
            <a:r>
              <a:rPr lang="zh-CN" altLang="en-US" sz="1200" b="1" dirty="0">
                <a:latin typeface="微软雅黑" panose="020B0503020204020204" charset="-122"/>
                <a:ea typeface="微软雅黑" panose="020B0503020204020204" charset="-122"/>
                <a:sym typeface="微软雅黑" panose="020B0503020204020204" charset="-122"/>
              </a:rPr>
              <a:t>）部分</a:t>
            </a:r>
            <a:r>
              <a:rPr lang="en-US" altLang="zh-CN" sz="1200" b="1" dirty="0">
                <a:latin typeface="微软雅黑" panose="020B0503020204020204" charset="-122"/>
                <a:ea typeface="微软雅黑" panose="020B0503020204020204" charset="-122"/>
                <a:sym typeface="微软雅黑" panose="020B0503020204020204" charset="-122"/>
              </a:rPr>
              <a:t>APP</a:t>
            </a:r>
            <a:r>
              <a:rPr lang="zh-CN" altLang="en-US" sz="1200" b="1" dirty="0">
                <a:latin typeface="微软雅黑" panose="020B0503020204020204" charset="-122"/>
                <a:ea typeface="微软雅黑" panose="020B0503020204020204" charset="-122"/>
                <a:sym typeface="微软雅黑" panose="020B0503020204020204" charset="-122"/>
              </a:rPr>
              <a:t>月活数未达到最近连续三个月</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en-US" altLang="zh-CN" sz="1200" b="1" dirty="0">
                <a:latin typeface="微软雅黑" panose="020B0503020204020204" charset="-122"/>
                <a:ea typeface="微软雅黑" panose="020B0503020204020204" charset="-122"/>
                <a:sym typeface="微软雅黑" panose="020B0503020204020204" charset="-122"/>
              </a:rPr>
              <a:t>50</a:t>
            </a:r>
            <a:r>
              <a:rPr lang="zh-CN" altLang="en-US" sz="1200" b="1" dirty="0">
                <a:latin typeface="微软雅黑" panose="020B0503020204020204" charset="-122"/>
                <a:ea typeface="微软雅黑" panose="020B0503020204020204" charset="-122"/>
                <a:sym typeface="微软雅黑" panose="020B0503020204020204" charset="-122"/>
              </a:rPr>
              <a:t>万的标准，但其在</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艾瑞指数</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易观千帆上细分领域</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TOP20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en-US" sz="1200" b="1" dirty="0">
                <a:latin typeface="微软雅黑" panose="020B0503020204020204" charset="-122"/>
                <a:ea typeface="微软雅黑" panose="020B0503020204020204" charset="-122"/>
                <a:sym typeface="微软雅黑" panose="020B0503020204020204" charset="-122"/>
              </a:rPr>
              <a:t>两个榜单至少满足其一）；（</a:t>
            </a:r>
            <a:r>
              <a:rPr lang="en-US" altLang="zh-CN" sz="1200" b="1" dirty="0">
                <a:latin typeface="微软雅黑" panose="020B0503020204020204" charset="-122"/>
                <a:ea typeface="微软雅黑" panose="020B0503020204020204" charset="-122"/>
                <a:sym typeface="微软雅黑" panose="020B0503020204020204" charset="-122"/>
              </a:rPr>
              <a:t>3</a:t>
            </a:r>
            <a:r>
              <a:rPr lang="zh-CN" altLang="en-US" sz="1200" b="1" dirty="0">
                <a:latin typeface="微软雅黑" panose="020B0503020204020204" charset="-122"/>
                <a:ea typeface="微软雅黑" panose="020B0503020204020204" charset="-122"/>
                <a:sym typeface="微软雅黑" panose="020B0503020204020204" charset="-122"/>
              </a:rPr>
              <a:t>）部分</a:t>
            </a:r>
            <a:r>
              <a:rPr lang="en-US" altLang="zh-CN" sz="1200" b="1" dirty="0">
                <a:latin typeface="微软雅黑" panose="020B0503020204020204" charset="-122"/>
                <a:ea typeface="微软雅黑" panose="020B0503020204020204" charset="-122"/>
                <a:sym typeface="微软雅黑" panose="020B0503020204020204" charset="-122"/>
              </a:rPr>
              <a:t>APP</a:t>
            </a:r>
            <a:r>
              <a:rPr lang="zh-CN" altLang="en-US" sz="1200" b="1" dirty="0">
                <a:latin typeface="微软雅黑" panose="020B0503020204020204" charset="-122"/>
                <a:ea typeface="微软雅黑" panose="020B0503020204020204" charset="-122"/>
                <a:sym typeface="微软雅黑" panose="020B0503020204020204" charset="-122"/>
              </a:rPr>
              <a:t>月活数未达到最近连续三个月</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万</a:t>
            </a:r>
            <a:r>
              <a:rPr lang="zh-CN" altLang="en-US" sz="1200" b="1" dirty="0">
                <a:latin typeface="微软雅黑" panose="020B0503020204020204" charset="-122"/>
                <a:ea typeface="微软雅黑" panose="020B0503020204020204" charset="-122"/>
                <a:sym typeface="微软雅黑" panose="020B0503020204020204" charset="-122"/>
              </a:rPr>
              <a:t>的标准，但是以微信公众号、微信小程序或支付宝生活号作为载体的，可通过微信公众号或支付宝生活号官方管理后台提取</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最近连续三个月每月图文阅读</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访问人数</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万</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数据</a:t>
            </a:r>
            <a:r>
              <a:rPr lang="zh-CN" altLang="en-US" sz="1200" b="1" dirty="0">
                <a:latin typeface="微软雅黑" panose="020B0503020204020204" charset="-122"/>
                <a:ea typeface="微软雅黑" panose="020B0503020204020204" charset="-122"/>
                <a:sym typeface="微软雅黑" panose="020B0503020204020204" charset="-122"/>
              </a:rPr>
              <a:t>。</a:t>
            </a:r>
            <a:endParaRPr lang="zh-CN" altLang="en-US" sz="1200" dirty="0">
              <a:latin typeface="微软雅黑" panose="020B0503020204020204" charset="-122"/>
              <a:ea typeface="微软雅黑" panose="020B0503020204020204" charset="-122"/>
              <a:sym typeface="微软雅黑" panose="020B0503020204020204" charset="-122"/>
            </a:endParaRPr>
          </a:p>
          <a:p>
            <a:pPr marL="285750" lvl="1" indent="-285750" eaLnBrk="1" hangingPunct="1">
              <a:lnSpc>
                <a:spcPct val="190000"/>
              </a:lnSpc>
              <a:buFont typeface="Wingdings" panose="05000000000000000000" pitchFamily="2" charset="2"/>
              <a:buChar char="p"/>
            </a:pPr>
            <a:r>
              <a:rPr lang="en-US" altLang="zh-CN" sz="1200" b="1" dirty="0">
                <a:latin typeface="微软雅黑" panose="020B0503020204020204" charset="-122"/>
                <a:ea typeface="微软雅黑" panose="020B0503020204020204" charset="-122"/>
                <a:sym typeface="微软雅黑" panose="020B0503020204020204" charset="-122"/>
              </a:rPr>
              <a:t>AI /</a:t>
            </a:r>
            <a:r>
              <a:rPr lang="zh-CN" altLang="en-US" sz="1200" b="1" dirty="0">
                <a:latin typeface="微软雅黑" panose="020B0503020204020204" charset="-122"/>
                <a:ea typeface="微软雅黑" panose="020B0503020204020204" charset="-122"/>
                <a:sym typeface="微软雅黑" panose="020B0503020204020204" charset="-122"/>
              </a:rPr>
              <a:t>数智创新产品：独立载体（包括</a:t>
            </a:r>
            <a:r>
              <a:rPr lang="en-US" altLang="zh-CN" sz="1200" b="1" dirty="0">
                <a:latin typeface="微软雅黑" panose="020B0503020204020204" charset="-122"/>
                <a:ea typeface="微软雅黑" panose="020B0503020204020204" charset="-122"/>
                <a:sym typeface="微软雅黑" panose="020B0503020204020204" charset="-122"/>
              </a:rPr>
              <a:t>app、</a:t>
            </a:r>
            <a:r>
              <a:rPr lang="zh-CN" altLang="en-US" sz="1200" b="1" dirty="0">
                <a:latin typeface="微软雅黑" panose="020B0503020204020204" charset="-122"/>
                <a:ea typeface="微软雅黑" panose="020B0503020204020204" charset="-122"/>
                <a:sym typeface="微软雅黑" panose="020B0503020204020204" charset="-122"/>
              </a:rPr>
              <a:t>小程序等）近三月月活</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≥30万</a:t>
            </a:r>
            <a:r>
              <a:rPr lang="zh-CN" altLang="en-US" sz="1200" b="1" dirty="0">
                <a:latin typeface="微软雅黑" panose="020B0503020204020204" charset="-122"/>
                <a:ea typeface="微软雅黑" panose="020B0503020204020204" charset="-122"/>
                <a:sym typeface="微软雅黑" panose="020B0503020204020204" charset="-122"/>
              </a:rPr>
              <a:t>，或位列细分赛道</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TOP30</a:t>
            </a:r>
            <a:r>
              <a:rPr lang="en-US" altLang="zh-CN" sz="1200" b="1" dirty="0">
                <a:latin typeface="微软雅黑" panose="020B0503020204020204" charset="-122"/>
                <a:ea typeface="微软雅黑" panose="020B0503020204020204" charset="-122"/>
                <a:sym typeface="微软雅黑" panose="020B0503020204020204" charset="-122"/>
              </a:rPr>
              <a:t>（</a:t>
            </a:r>
            <a:r>
              <a:rPr lang="zh-CN" altLang="en-US" sz="1200" b="1" dirty="0">
                <a:latin typeface="微软雅黑" panose="020B0503020204020204" charset="-122"/>
                <a:ea typeface="微软雅黑" panose="020B0503020204020204" charset="-122"/>
                <a:sym typeface="微软雅黑" panose="020B0503020204020204" charset="-122"/>
              </a:rPr>
              <a:t>以艾瑞指数/易观千帆榜单作参考），或依托微信公众号、微信小程序、支付宝生活号、专属</a:t>
            </a:r>
            <a:r>
              <a:rPr lang="en-US" altLang="zh-CN" sz="1200" b="1" dirty="0">
                <a:latin typeface="微软雅黑" panose="020B0503020204020204" charset="-122"/>
                <a:ea typeface="微软雅黑" panose="020B0503020204020204" charset="-122"/>
                <a:sym typeface="微软雅黑" panose="020B0503020204020204" charset="-122"/>
              </a:rPr>
              <a:t>H5</a:t>
            </a:r>
            <a:r>
              <a:rPr lang="zh-CN" altLang="en-US" sz="1200" b="1" dirty="0">
                <a:latin typeface="微软雅黑" panose="020B0503020204020204" charset="-122"/>
                <a:ea typeface="微软雅黑" panose="020B0503020204020204" charset="-122"/>
                <a:sym typeface="微软雅黑" panose="020B0503020204020204" charset="-122"/>
              </a:rPr>
              <a:t>为运营载体的，可从官方管理后台提取近三月月活</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≥30</a:t>
            </a:r>
            <a:r>
              <a:rPr lang="zh-CN" altLang="en-US" sz="1200" b="1" dirty="0">
                <a:latin typeface="微软雅黑" panose="020B0503020204020204" charset="-122"/>
                <a:ea typeface="微软雅黑" panose="020B0503020204020204" charset="-122"/>
                <a:sym typeface="微软雅黑" panose="020B0503020204020204" charset="-122"/>
              </a:rPr>
              <a:t>万数据万（可提供市级以上公证处数据公函）;无流量数据的企业，</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持有</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AI</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相关经营范围执照、软件著作权、</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ICP </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备案等任一合规资质</a:t>
            </a:r>
            <a:r>
              <a:rPr lang="zh-CN" altLang="en-US" sz="1200" b="1" dirty="0">
                <a:latin typeface="微软雅黑" panose="020B0503020204020204" charset="-122"/>
                <a:ea typeface="微软雅黑" panose="020B0503020204020204" charset="-122"/>
                <a:sym typeface="微软雅黑" panose="020B0503020204020204" charset="-122"/>
              </a:rPr>
              <a:t>，产品无违规投诉即可申报。</a:t>
            </a:r>
            <a:endParaRPr lang="zh-CN" altLang="en-US" sz="1200" b="1"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7588511" y="1260539"/>
            <a:ext cx="2646422" cy="369332"/>
          </a:xfrm>
          <a:prstGeom prst="rect">
            <a:avLst/>
          </a:prstGeom>
          <a:noFill/>
        </p:spPr>
        <p:txBody>
          <a:bodyPr wrap="square" rtlCol="0">
            <a:spAutoFit/>
          </a:bodyPr>
          <a:lstStyle/>
          <a:p>
            <a:r>
              <a:rPr lang="zh-CN" altLang="en-US" b="1" dirty="0" smtClean="0">
                <a:latin typeface="微软雅黑" panose="020B0503020204020204" charset="-122"/>
                <a:ea typeface="微软雅黑" panose="020B0503020204020204" charset="-122"/>
              </a:rPr>
              <a:t>【盖章件截图粘贴处】</a:t>
            </a:r>
            <a:endParaRPr lang="zh-CN" altLang="en-US" b="1" dirty="0">
              <a:latin typeface="微软雅黑" panose="020B0503020204020204" charset="-122"/>
              <a:ea typeface="微软雅黑" panose="020B0503020204020204" charset="-122"/>
            </a:endParaRPr>
          </a:p>
        </p:txBody>
      </p:sp>
      <p:sp>
        <p:nvSpPr>
          <p:cNvPr id="15" name="直接连接符 12"/>
          <p:cNvSpPr/>
          <p:nvPr/>
        </p:nvSpPr>
        <p:spPr>
          <a:xfrm>
            <a:off x="7214009" y="1725121"/>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pic>
        <p:nvPicPr>
          <p:cNvPr id="3" name="图片 1"/>
          <p:cNvPicPr>
            <a:picLocks noChangeAspect="1"/>
          </p:cNvPicPr>
          <p:nvPr/>
        </p:nvPicPr>
        <p:blipFill>
          <a:blip r:embed="rId2"/>
          <a:stretch>
            <a:fillRect/>
          </a:stretch>
        </p:blipFill>
        <p:spPr>
          <a:xfrm>
            <a:off x="7767320" y="2022475"/>
            <a:ext cx="2018030" cy="2899410"/>
          </a:xfrm>
          <a:prstGeom prst="rect">
            <a:avLst/>
          </a:prstGeom>
          <a:noFill/>
          <a:ln>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四、</a:t>
            </a:r>
            <a:r>
              <a:rPr lang="zh-CN" altLang="en-US">
                <a:sym typeface="+mn-ea"/>
              </a:rPr>
              <a:t>权益证明</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10"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349283" y="2098377"/>
            <a:ext cx="6397659" cy="2195830"/>
          </a:xfrm>
          <a:prstGeom prst="rect">
            <a:avLst/>
          </a:prstGeom>
        </p:spPr>
        <p:txBody>
          <a:bodyPr wrap="square">
            <a:spAutoFit/>
          </a:bodyPr>
          <a:lstStyle/>
          <a:p>
            <a:pPr marL="285750" lvl="1" indent="-285750" eaLnBrk="1" hangingPunct="1">
              <a:lnSpc>
                <a:spcPct val="190000"/>
              </a:lnSpc>
              <a:buFont typeface="Wingdings" panose="05000000000000000000" pitchFamily="2" charset="2"/>
              <a:buChar char="p"/>
            </a:pPr>
            <a:r>
              <a:rPr lang="zh-CN" altLang="en-US" sz="1200" b="1" dirty="0" smtClean="0">
                <a:latin typeface="微软雅黑" panose="020B0503020204020204" charset="-122"/>
                <a:ea typeface="微软雅黑" panose="020B0503020204020204" charset="-122"/>
                <a:sym typeface="微软雅黑" panose="020B0503020204020204" charset="-122"/>
              </a:rPr>
              <a:t>线</a:t>
            </a:r>
            <a:r>
              <a:rPr lang="zh-CN" altLang="en-US" sz="1200" b="1" dirty="0">
                <a:latin typeface="微软雅黑" panose="020B0503020204020204" charset="-122"/>
                <a:ea typeface="微软雅黑" panose="020B0503020204020204" charset="-122"/>
                <a:sym typeface="微软雅黑" panose="020B0503020204020204" charset="-122"/>
              </a:rPr>
              <a:t>下类权益：其品牌应为</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全国范围内垂直行业排名</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TOP100</a:t>
            </a:r>
            <a:r>
              <a:rPr lang="zh-CN" altLang="en-US" sz="1200" b="1"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b="1" dirty="0">
                <a:latin typeface="微软雅黑" panose="020B0503020204020204" charset="-122"/>
                <a:ea typeface="微软雅黑" panose="020B0503020204020204" charset="-122"/>
                <a:sym typeface="微软雅黑" panose="020B0503020204020204" charset="-122"/>
              </a:rPr>
              <a:t>权益在线下使用且核销的门店有权益品牌标识露出，门店至少覆盖</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全国10个省份且数量达到100家以上</a:t>
            </a:r>
            <a:r>
              <a:rPr lang="zh-CN" altLang="en-US" sz="1200" b="1" dirty="0">
                <a:latin typeface="微软雅黑" panose="020B0503020204020204" charset="-122"/>
                <a:ea typeface="微软雅黑" panose="020B0503020204020204" charset="-122"/>
                <a:sym typeface="微软雅黑" panose="020B0503020204020204" charset="-122"/>
              </a:rPr>
              <a:t>，并能够提供线下门店的清单证明（需权益品牌方盖章，内容包括门店编号、门店名称、营业执照名称、地址、门店联系人、联系方式等）及至少100家门店带有权益方品牌标识的门头照片，如无法提供上述要求的门头照片，可使用门店内相关权益宣传素材的实景照片替代，并额外提供权益品牌方与至少</a:t>
            </a:r>
            <a:r>
              <a:rPr lang="en-US" altLang="zh-CN" sz="1200" b="1" dirty="0">
                <a:solidFill>
                  <a:srgbClr val="FF0000"/>
                </a:solidFill>
                <a:latin typeface="微软雅黑" panose="020B0503020204020204" charset="-122"/>
                <a:ea typeface="微软雅黑" panose="020B0503020204020204" charset="-122"/>
                <a:sym typeface="微软雅黑" panose="020B0503020204020204" charset="-122"/>
              </a:rPr>
              <a:t>50</a:t>
            </a:r>
            <a:r>
              <a:rPr lang="zh-CN" altLang="en-US" sz="1200" b="1" dirty="0">
                <a:solidFill>
                  <a:srgbClr val="FF0000"/>
                </a:solidFill>
                <a:latin typeface="微软雅黑" panose="020B0503020204020204" charset="-122"/>
                <a:ea typeface="微软雅黑" panose="020B0503020204020204" charset="-122"/>
                <a:sym typeface="微软雅黑" panose="020B0503020204020204" charset="-122"/>
              </a:rPr>
              <a:t>家门店之间的合作协议</a:t>
            </a:r>
            <a:r>
              <a:rPr lang="zh-CN" altLang="en-US" sz="1200" b="1" dirty="0">
                <a:latin typeface="微软雅黑" panose="020B0503020204020204" charset="-122"/>
                <a:ea typeface="微软雅黑" panose="020B0503020204020204" charset="-122"/>
                <a:sym typeface="微软雅黑" panose="020B0503020204020204" charset="-122"/>
              </a:rPr>
              <a:t>。</a:t>
            </a:r>
            <a:endParaRPr lang="zh-CN" altLang="en-US" sz="1200" b="1"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7588511" y="1260539"/>
            <a:ext cx="2646422" cy="369332"/>
          </a:xfrm>
          <a:prstGeom prst="rect">
            <a:avLst/>
          </a:prstGeom>
          <a:noFill/>
        </p:spPr>
        <p:txBody>
          <a:bodyPr wrap="square" rtlCol="0">
            <a:spAutoFit/>
          </a:bodyPr>
          <a:lstStyle/>
          <a:p>
            <a:r>
              <a:rPr lang="zh-CN" altLang="en-US" b="1" dirty="0" smtClean="0">
                <a:latin typeface="微软雅黑" panose="020B0503020204020204" charset="-122"/>
                <a:ea typeface="微软雅黑" panose="020B0503020204020204" charset="-122"/>
              </a:rPr>
              <a:t>【盖章件截图粘贴处】</a:t>
            </a:r>
            <a:endParaRPr lang="zh-CN" altLang="en-US" b="1" dirty="0">
              <a:latin typeface="微软雅黑" panose="020B0503020204020204" charset="-122"/>
              <a:ea typeface="微软雅黑" panose="020B0503020204020204" charset="-122"/>
            </a:endParaRPr>
          </a:p>
        </p:txBody>
      </p:sp>
      <p:sp>
        <p:nvSpPr>
          <p:cNvPr id="15" name="直接连接符 12"/>
          <p:cNvSpPr/>
          <p:nvPr/>
        </p:nvSpPr>
        <p:spPr>
          <a:xfrm>
            <a:off x="7214009" y="1725121"/>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pic>
        <p:nvPicPr>
          <p:cNvPr id="3" name="图片 1"/>
          <p:cNvPicPr>
            <a:picLocks noChangeAspect="1"/>
          </p:cNvPicPr>
          <p:nvPr/>
        </p:nvPicPr>
        <p:blipFill>
          <a:blip r:embed="rId2"/>
          <a:stretch>
            <a:fillRect/>
          </a:stretch>
        </p:blipFill>
        <p:spPr>
          <a:xfrm>
            <a:off x="7767320" y="2022475"/>
            <a:ext cx="2018030" cy="2899410"/>
          </a:xfrm>
          <a:prstGeom prst="rect">
            <a:avLst/>
          </a:prstGeom>
          <a:noFill/>
          <a:ln>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五、</a:t>
            </a:r>
            <a:r>
              <a:rPr lang="zh-CN" altLang="en-US">
                <a:sym typeface="+mn-ea"/>
              </a:rPr>
              <a:t>权益介绍及合作报价</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10"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p:nvPr/>
        </p:nvSpPr>
        <p:spPr>
          <a:xfrm>
            <a:off x="425483" y="1665307"/>
            <a:ext cx="6397659" cy="4182110"/>
          </a:xfrm>
          <a:prstGeom prst="rect">
            <a:avLst/>
          </a:prstGeom>
        </p:spPr>
        <p:txBody>
          <a:bodyPr wrap="square">
            <a:spAutoFit/>
          </a:bodyPr>
          <a:lstStyle/>
          <a:p>
            <a:pPr marL="285750" lvl="1" indent="-285750" eaLnBrk="1" hangingPunct="1">
              <a:lnSpc>
                <a:spcPct val="190000"/>
              </a:lnSpc>
              <a:buFont typeface="Wingdings" panose="05000000000000000000" pitchFamily="2" charset="2"/>
              <a:buChar char="p"/>
            </a:pPr>
            <a:r>
              <a:rPr lang="zh-CN" altLang="en-US" sz="1400" b="1" dirty="0">
                <a:latin typeface="微软雅黑" panose="020B0503020204020204" charset="-122"/>
                <a:ea typeface="微软雅黑" panose="020B0503020204020204" charset="-122"/>
                <a:sym typeface="微软雅黑" panose="020B0503020204020204" charset="-122"/>
              </a:rPr>
              <a:t>权益业务介绍：企业介绍、运营团队，包括但不限于企业介绍、技术对接方案（如技术团队介绍、接口说明文档、数据安全、隐私保护方案等）、客服及客诉应对能力（如兑换成功率承诺、客服团队</a:t>
            </a:r>
            <a:r>
              <a:rPr lang="zh-CN" altLang="en-US" sz="1400" b="1" dirty="0">
                <a:latin typeface="微软雅黑" panose="020B0503020204020204" charset="-122"/>
                <a:ea typeface="微软雅黑" panose="020B0503020204020204" charset="-122"/>
                <a:sym typeface="微软雅黑" panose="020B0503020204020204" charset="-122"/>
              </a:rPr>
              <a:t>介绍</a:t>
            </a:r>
            <a:r>
              <a:rPr lang="zh-CN" altLang="en-US" sz="1400" b="1" dirty="0">
                <a:latin typeface="微软雅黑" panose="020B0503020204020204" charset="-122"/>
                <a:ea typeface="微软雅黑" panose="020B0503020204020204" charset="-122"/>
                <a:sym typeface="微软雅黑" panose="020B0503020204020204" charset="-122"/>
              </a:rPr>
              <a:t>、客诉处理时效等）、风险应急预案、营销能力（如渠道、营销资源支撑等）、过往合作案例（需提供合同证明）、服务体系、说明自身核心优势及可提供的特色权益，可另附文档提供。</a:t>
            </a:r>
            <a:endParaRPr lang="zh-CN" altLang="en-US" sz="1400" b="1" dirty="0">
              <a:latin typeface="微软雅黑" panose="020B0503020204020204" charset="-122"/>
              <a:ea typeface="微软雅黑" panose="020B0503020204020204" charset="-122"/>
              <a:sym typeface="微软雅黑" panose="020B0503020204020204" charset="-122"/>
            </a:endParaRPr>
          </a:p>
          <a:p>
            <a:pPr marL="285750" lvl="1" indent="-285750" eaLnBrk="1" hangingPunct="1">
              <a:lnSpc>
                <a:spcPct val="190000"/>
              </a:lnSpc>
              <a:buFont typeface="Wingdings" panose="05000000000000000000" pitchFamily="2" charset="2"/>
              <a:buChar char="p"/>
            </a:pPr>
            <a:endParaRPr lang="zh-CN" altLang="en-US" sz="1400" b="1" dirty="0">
              <a:latin typeface="微软雅黑" panose="020B0503020204020204" charset="-122"/>
              <a:ea typeface="微软雅黑" panose="020B0503020204020204" charset="-122"/>
              <a:sym typeface="微软雅黑" panose="020B0503020204020204" charset="-122"/>
            </a:endParaRPr>
          </a:p>
          <a:p>
            <a:pPr marL="285750" lvl="1" indent="-285750" eaLnBrk="1" hangingPunct="1">
              <a:lnSpc>
                <a:spcPct val="190000"/>
              </a:lnSpc>
              <a:buFont typeface="Wingdings" panose="05000000000000000000" pitchFamily="2" charset="2"/>
              <a:buChar char="p"/>
            </a:pPr>
            <a:r>
              <a:rPr lang="zh-CN" altLang="en-US" sz="1400" b="1" dirty="0">
                <a:latin typeface="微软雅黑" panose="020B0503020204020204" charset="-122"/>
                <a:ea typeface="微软雅黑" panose="020B0503020204020204" charset="-122"/>
                <a:sym typeface="微软雅黑" panose="020B0503020204020204" charset="-122"/>
              </a:rPr>
              <a:t>权益清单（含权益内容、权益报价、有效期（</a:t>
            </a:r>
            <a:r>
              <a:rPr lang="en-US" altLang="zh-CN" sz="1400" b="1" dirty="0">
                <a:latin typeface="微软雅黑" panose="020B0503020204020204" charset="-122"/>
                <a:ea typeface="微软雅黑" panose="020B0503020204020204" charset="-122"/>
                <a:sym typeface="微软雅黑" panose="020B0503020204020204" charset="-122"/>
              </a:rPr>
              <a:t>202X</a:t>
            </a:r>
            <a:r>
              <a:rPr lang="zh-CN" altLang="en-US" sz="1400" b="1" dirty="0">
                <a:latin typeface="微软雅黑" panose="020B0503020204020204" charset="-122"/>
                <a:ea typeface="微软雅黑" panose="020B0503020204020204" charset="-122"/>
                <a:sym typeface="微软雅黑" panose="020B0503020204020204" charset="-122"/>
              </a:rPr>
              <a:t>年</a:t>
            </a:r>
            <a:r>
              <a:rPr lang="en-US" altLang="zh-CN" sz="1400" b="1" dirty="0">
                <a:latin typeface="微软雅黑" panose="020B0503020204020204" charset="-122"/>
                <a:ea typeface="微软雅黑" panose="020B0503020204020204" charset="-122"/>
                <a:sym typeface="微软雅黑" panose="020B0503020204020204" charset="-122"/>
              </a:rPr>
              <a:t>X</a:t>
            </a:r>
            <a:r>
              <a:rPr lang="zh-CN" altLang="en-US" sz="1400" b="1" dirty="0">
                <a:latin typeface="微软雅黑" panose="020B0503020204020204" charset="-122"/>
                <a:ea typeface="微软雅黑" panose="020B0503020204020204" charset="-122"/>
                <a:sym typeface="微软雅黑" panose="020B0503020204020204" charset="-122"/>
              </a:rPr>
              <a:t>月</a:t>
            </a:r>
            <a:r>
              <a:rPr lang="en-US" altLang="zh-CN" sz="1400" b="1" dirty="0">
                <a:latin typeface="微软雅黑" panose="020B0503020204020204" charset="-122"/>
                <a:ea typeface="微软雅黑" panose="020B0503020204020204" charset="-122"/>
                <a:sym typeface="微软雅黑" panose="020B0503020204020204" charset="-122"/>
              </a:rPr>
              <a:t>X</a:t>
            </a:r>
            <a:r>
              <a:rPr lang="zh-CN" altLang="en-US" sz="1400" b="1" dirty="0">
                <a:latin typeface="微软雅黑" panose="020B0503020204020204" charset="-122"/>
                <a:ea typeface="微软雅黑" panose="020B0503020204020204" charset="-122"/>
                <a:sym typeface="微软雅黑" panose="020B0503020204020204" charset="-122"/>
              </a:rPr>
              <a:t>日</a:t>
            </a:r>
            <a:r>
              <a:rPr lang="en-US" altLang="zh-CN" sz="1400" b="1" dirty="0">
                <a:latin typeface="微软雅黑" panose="020B0503020204020204" charset="-122"/>
                <a:ea typeface="微软雅黑" panose="020B0503020204020204" charset="-122"/>
                <a:sym typeface="微软雅黑" panose="020B0503020204020204" charset="-122"/>
              </a:rPr>
              <a:t>-202X</a:t>
            </a:r>
            <a:r>
              <a:rPr lang="zh-CN" altLang="en-US" sz="1400" b="1" dirty="0">
                <a:latin typeface="微软雅黑" panose="020B0503020204020204" charset="-122"/>
                <a:ea typeface="微软雅黑" panose="020B0503020204020204" charset="-122"/>
                <a:sym typeface="微软雅黑" panose="020B0503020204020204" charset="-122"/>
              </a:rPr>
              <a:t>年</a:t>
            </a:r>
            <a:r>
              <a:rPr lang="en-US" altLang="zh-CN" sz="1400" b="1" dirty="0">
                <a:latin typeface="微软雅黑" panose="020B0503020204020204" charset="-122"/>
                <a:ea typeface="微软雅黑" panose="020B0503020204020204" charset="-122"/>
                <a:sym typeface="微软雅黑" panose="020B0503020204020204" charset="-122"/>
              </a:rPr>
              <a:t>X</a:t>
            </a:r>
            <a:r>
              <a:rPr lang="zh-CN" altLang="en-US" sz="1400" b="1" dirty="0">
                <a:latin typeface="微软雅黑" panose="020B0503020204020204" charset="-122"/>
                <a:ea typeface="微软雅黑" panose="020B0503020204020204" charset="-122"/>
                <a:sym typeface="微软雅黑" panose="020B0503020204020204" charset="-122"/>
              </a:rPr>
              <a:t>月</a:t>
            </a:r>
            <a:r>
              <a:rPr lang="en-US" altLang="zh-CN" sz="1400" b="1" dirty="0">
                <a:latin typeface="微软雅黑" panose="020B0503020204020204" charset="-122"/>
                <a:ea typeface="微软雅黑" panose="020B0503020204020204" charset="-122"/>
                <a:sym typeface="微软雅黑" panose="020B0503020204020204" charset="-122"/>
              </a:rPr>
              <a:t>X</a:t>
            </a:r>
            <a:r>
              <a:rPr lang="zh-CN" altLang="en-US" sz="1400" b="1" dirty="0">
                <a:latin typeface="微软雅黑" panose="020B0503020204020204" charset="-122"/>
                <a:ea typeface="微软雅黑" panose="020B0503020204020204" charset="-122"/>
                <a:sym typeface="微软雅黑" panose="020B0503020204020204" charset="-122"/>
              </a:rPr>
              <a:t>日，需</a:t>
            </a:r>
            <a:r>
              <a:rPr lang="en-US" altLang="zh-CN" sz="1400" b="1" dirty="0">
                <a:latin typeface="微软雅黑" panose="020B0503020204020204" charset="-122"/>
                <a:ea typeface="微软雅黑" panose="020B0503020204020204" charset="-122"/>
                <a:sym typeface="微软雅黑" panose="020B0503020204020204" charset="-122"/>
              </a:rPr>
              <a:t>≥12</a:t>
            </a:r>
            <a:r>
              <a:rPr lang="zh-CN" altLang="en-US" sz="1400" b="1" dirty="0">
                <a:latin typeface="微软雅黑" panose="020B0503020204020204" charset="-122"/>
                <a:ea typeface="微软雅黑" panose="020B0503020204020204" charset="-122"/>
                <a:sym typeface="微软雅黑" panose="020B0503020204020204" charset="-122"/>
              </a:rPr>
              <a:t>个</a:t>
            </a:r>
            <a:r>
              <a:rPr lang="zh-CN" altLang="en-US" sz="1400" b="1" dirty="0">
                <a:latin typeface="微软雅黑" panose="020B0503020204020204" charset="-122"/>
                <a:ea typeface="微软雅黑" panose="020B0503020204020204" charset="-122"/>
                <a:sym typeface="微软雅黑" panose="020B0503020204020204" charset="-122"/>
              </a:rPr>
              <a:t>月）、核销方式、适配用户群体）。</a:t>
            </a:r>
            <a:endParaRPr lang="zh-CN" altLang="en-US" sz="1400" b="1" dirty="0">
              <a:latin typeface="微软雅黑" panose="020B0503020204020204" charset="-122"/>
              <a:ea typeface="微软雅黑" panose="020B0503020204020204" charset="-122"/>
              <a:sym typeface="微软雅黑" panose="020B0503020204020204" charset="-122"/>
            </a:endParaRPr>
          </a:p>
          <a:p>
            <a:pPr marL="285750" lvl="1" indent="-285750" eaLnBrk="1" hangingPunct="1">
              <a:lnSpc>
                <a:spcPct val="190000"/>
              </a:lnSpc>
              <a:buFont typeface="Wingdings" panose="05000000000000000000" pitchFamily="2" charset="2"/>
              <a:buChar char="p"/>
            </a:pPr>
            <a:endParaRPr lang="zh-CN" altLang="en-US" sz="1400" b="1"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7664450" y="3089275"/>
            <a:ext cx="3183255" cy="368300"/>
          </a:xfrm>
          <a:prstGeom prst="rect">
            <a:avLst/>
          </a:prstGeom>
          <a:noFill/>
        </p:spPr>
        <p:txBody>
          <a:bodyPr wrap="square" rtlCol="0">
            <a:spAutoFit/>
          </a:bodyPr>
          <a:lstStyle/>
          <a:p>
            <a:r>
              <a:rPr lang="zh-CN" altLang="en-US" b="1" dirty="0" smtClean="0">
                <a:latin typeface="微软雅黑" panose="020B0503020204020204" charset="-122"/>
                <a:ea typeface="微软雅黑" panose="020B0503020204020204" charset="-122"/>
              </a:rPr>
              <a:t>【报价函盖章件另附文档】</a:t>
            </a:r>
            <a:endParaRPr lang="zh-CN" altLang="en-US" b="1" dirty="0">
              <a:latin typeface="微软雅黑" panose="020B0503020204020204" charset="-122"/>
              <a:ea typeface="微软雅黑" panose="020B0503020204020204" charset="-122"/>
            </a:endParaRPr>
          </a:p>
        </p:txBody>
      </p:sp>
      <p:sp>
        <p:nvSpPr>
          <p:cNvPr id="15" name="直接连接符 12"/>
          <p:cNvSpPr/>
          <p:nvPr/>
        </p:nvSpPr>
        <p:spPr>
          <a:xfrm>
            <a:off x="7214009" y="1725121"/>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7" name="文本框 6"/>
          <p:cNvSpPr txBox="1"/>
          <p:nvPr/>
        </p:nvSpPr>
        <p:spPr>
          <a:xfrm>
            <a:off x="7359650" y="1480820"/>
            <a:ext cx="3418840" cy="368300"/>
          </a:xfrm>
          <a:prstGeom prst="rect">
            <a:avLst/>
          </a:prstGeom>
          <a:noFill/>
        </p:spPr>
        <p:txBody>
          <a:bodyPr wrap="square" rtlCol="0">
            <a:spAutoFit/>
          </a:bodyPr>
          <a:lstStyle/>
          <a:p>
            <a:r>
              <a:rPr lang="zh-CN" altLang="en-US" b="1" dirty="0" smtClean="0">
                <a:latin typeface="微软雅黑" panose="020B0503020204020204" charset="-122"/>
                <a:ea typeface="微软雅黑" panose="020B0503020204020204" charset="-122"/>
              </a:rPr>
              <a:t>【</a:t>
            </a:r>
            <a:r>
              <a:rPr lang="zh-CN" altLang="en-US" b="1" dirty="0">
                <a:latin typeface="微软雅黑" panose="020B0503020204020204" charset="-122"/>
                <a:ea typeface="微软雅黑" panose="020B0503020204020204" charset="-122"/>
                <a:sym typeface="微软雅黑" panose="020B0503020204020204" charset="-122"/>
              </a:rPr>
              <a:t>合作经验（需提供合同证明）</a:t>
            </a:r>
            <a:r>
              <a:rPr lang="zh-CN" altLang="en-US" b="1" dirty="0" smtClean="0">
                <a:latin typeface="微软雅黑" panose="020B0503020204020204" charset="-122"/>
                <a:ea typeface="微软雅黑" panose="020B0503020204020204" charset="-122"/>
              </a:rPr>
              <a:t>】</a:t>
            </a:r>
            <a:endParaRPr lang="zh-CN" altLang="en-US" b="1" dirty="0">
              <a:latin typeface="微软雅黑" panose="020B0503020204020204" charset="-122"/>
              <a:ea typeface="微软雅黑" panose="020B0503020204020204" charset="-122"/>
            </a:endParaRPr>
          </a:p>
        </p:txBody>
      </p:sp>
      <p:sp>
        <p:nvSpPr>
          <p:cNvPr id="22" name="文本框 21">
            <a:hlinkClick r:id="rId2" action="ppaction://hlinkfile"/>
          </p:cNvPr>
          <p:cNvSpPr txBox="1"/>
          <p:nvPr/>
        </p:nvSpPr>
        <p:spPr>
          <a:xfrm>
            <a:off x="7512050" y="4918075"/>
            <a:ext cx="3807460" cy="275590"/>
          </a:xfrm>
          <a:prstGeom prst="rect">
            <a:avLst/>
          </a:prstGeom>
          <a:noFill/>
        </p:spPr>
        <p:txBody>
          <a:bodyPr wrap="square" rtlCol="0">
            <a:spAutoFit/>
          </a:bodyPr>
          <a:p>
            <a:r>
              <a:rPr lang="zh-CN" altLang="en-US" sz="1200" b="1">
                <a:hlinkClick r:id="rId2"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模板：中国广电权益合作报价及产品信息表</a:t>
            </a:r>
            <a:endParaRPr lang="zh-CN" altLang="en-US" sz="1200" b="1"/>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7816850" y="1489075"/>
            <a:ext cx="3244215" cy="44507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六、合作方承诺文件</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5128" name="文本框 15"/>
          <p:cNvSpPr/>
          <p:nvPr/>
        </p:nvSpPr>
        <p:spPr>
          <a:xfrm>
            <a:off x="196850" y="1218565"/>
            <a:ext cx="1937385" cy="3784600"/>
          </a:xfrm>
          <a:prstGeom prst="rect">
            <a:avLst/>
          </a:prstGeom>
          <a:noFill/>
          <a:ln w="9525">
            <a:noFill/>
          </a:ln>
        </p:spPr>
        <p:txBody>
          <a:bodyPr wrap="square">
            <a:spAutoFit/>
          </a:bodyPr>
          <a:lstStyle/>
          <a:p>
            <a:pPr marL="0" lvl="1" indent="-285750">
              <a:lnSpc>
                <a:spcPct val="150000"/>
              </a:lnSpc>
              <a:buFont typeface="Wingdings" panose="05000000000000000000" pitchFamily="2" charset="2"/>
              <a:buChar char="p"/>
            </a:pPr>
            <a:r>
              <a:rPr lang="zh-CN" altLang="en-US" sz="1600" dirty="0">
                <a:latin typeface="微软雅黑" panose="020B0503020204020204" charset="-122"/>
                <a:ea typeface="微软雅黑" panose="020B0503020204020204" charset="-122"/>
                <a:sym typeface="微软雅黑" panose="020B0503020204020204" charset="-122"/>
              </a:rPr>
              <a:t>点击</a:t>
            </a:r>
            <a:r>
              <a:rPr lang="zh-CN" altLang="en-US" sz="1600" dirty="0" smtClean="0">
                <a:latin typeface="微软雅黑" panose="020B0503020204020204" charset="-122"/>
                <a:ea typeface="微软雅黑" panose="020B0503020204020204" charset="-122"/>
                <a:sym typeface="微软雅黑" panose="020B0503020204020204" charset="-122"/>
              </a:rPr>
              <a:t>下方模板，</a:t>
            </a:r>
            <a:r>
              <a:rPr lang="zh-CN" altLang="en-US" sz="1600" dirty="0">
                <a:latin typeface="微软雅黑" panose="020B0503020204020204" charset="-122"/>
                <a:ea typeface="微软雅黑" panose="020B0503020204020204" charset="-122"/>
                <a:sym typeface="微软雅黑" panose="020B0503020204020204" charset="-122"/>
              </a:rPr>
              <a:t>补充函件信息盖章并上传。</a:t>
            </a:r>
            <a:endParaRPr lang="zh-CN" altLang="en-US" sz="1600" dirty="0">
              <a:latin typeface="微软雅黑" panose="020B0503020204020204" charset="-122"/>
              <a:ea typeface="微软雅黑" panose="020B0503020204020204" charset="-122"/>
              <a:sym typeface="微软雅黑" panose="020B0503020204020204" charset="-122"/>
            </a:endParaRPr>
          </a:p>
          <a:p>
            <a:pPr marL="0" lvl="1" indent="-285750">
              <a:lnSpc>
                <a:spcPct val="150000"/>
              </a:lnSpc>
              <a:buFont typeface="Wingdings" panose="05000000000000000000" pitchFamily="2" charset="2"/>
              <a:buChar char="p"/>
            </a:pPr>
            <a:r>
              <a:rPr lang="zh-CN" altLang="en-US" sz="1600" dirty="0">
                <a:latin typeface="微软雅黑" panose="020B0503020204020204" charset="-122"/>
                <a:ea typeface="微软雅黑" panose="020B0503020204020204" charset="-122"/>
                <a:sym typeface="微软雅黑" panose="020B0503020204020204" charset="-122"/>
              </a:rPr>
              <a:t>中国广电分公司或广电网络公司推荐证明可另附页。</a:t>
            </a:r>
            <a:endParaRPr lang="zh-CN" altLang="en-US" sz="1600" dirty="0">
              <a:latin typeface="微软雅黑" panose="020B0503020204020204" charset="-122"/>
              <a:ea typeface="微软雅黑" panose="020B0503020204020204" charset="-122"/>
              <a:sym typeface="微软雅黑" panose="020B0503020204020204" charset="-122"/>
            </a:endParaRPr>
          </a:p>
          <a:p>
            <a:pPr lvl="0" indent="0">
              <a:lnSpc>
                <a:spcPct val="150000"/>
              </a:lnSpc>
              <a:buFont typeface="Wingdings" panose="05000000000000000000" pitchFamily="2" charset="2"/>
              <a:buNone/>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marL="285750" lvl="0" indent="-285750">
              <a:lnSpc>
                <a:spcPct val="150000"/>
              </a:lnSpc>
              <a:buFont typeface="Wingdings" panose="05000000000000000000" pitchFamily="2" charset="2"/>
              <a:buChar char="p"/>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lvl="0" indent="0">
              <a:lnSpc>
                <a:spcPct val="150000"/>
              </a:lnSpc>
              <a:buFont typeface="Wingdings" panose="05000000000000000000" pitchFamily="2" charset="2"/>
              <a:buNone/>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a:p>
            <a:pPr marL="285750" lvl="0" indent="-285750">
              <a:lnSpc>
                <a:spcPct val="150000"/>
              </a:lnSpc>
              <a:buFont typeface="Wingdings" panose="05000000000000000000" pitchFamily="2" charset="2"/>
              <a:buChar char="p"/>
            </a:pPr>
            <a:endParaRPr kumimoji="0" lang="zh-CN" altLang="en-US" sz="1600" b="0" i="0" u="none" strike="noStrike" kern="1200" cap="none" spc="0" normalizeH="0" baseline="0" noProof="1">
              <a:ln>
                <a:noFill/>
              </a:ln>
              <a:solidFill>
                <a:srgbClr val="0C0C0C"/>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126" name="îśḷiḋê"/>
          <p:cNvSpPr/>
          <p:nvPr/>
        </p:nvSpPr>
        <p:spPr>
          <a:xfrm>
            <a:off x="9783763" y="4167188"/>
            <a:ext cx="1501775" cy="506412"/>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1400" i="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127" name="işľîḋê"/>
          <p:cNvSpPr/>
          <p:nvPr/>
        </p:nvSpPr>
        <p:spPr>
          <a:xfrm>
            <a:off x="6426200" y="3878263"/>
            <a:ext cx="1936750" cy="5810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2100" i="0" dirty="0">
              <a:solidFill>
                <a:schemeClr val="bg1"/>
              </a:solidFill>
              <a:latin typeface="字魂58号-创中黑" pitchFamily="2" charset="-122"/>
              <a:ea typeface="字魂58号-创中黑" pitchFamily="2" charset="-122"/>
              <a:sym typeface="字魂58号-创中黑" pitchFamily="2" charset="-122"/>
            </a:endParaRPr>
          </a:p>
        </p:txBody>
      </p:sp>
      <p:sp>
        <p:nvSpPr>
          <p:cNvPr id="12" name="直接连接符 12"/>
          <p:cNvSpPr/>
          <p:nvPr/>
        </p:nvSpPr>
        <p:spPr>
          <a:xfrm>
            <a:off x="5878238" y="1628775"/>
            <a:ext cx="9525" cy="360045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6146"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7769860" y="757555"/>
            <a:ext cx="3223260" cy="398780"/>
          </a:xfrm>
          <a:prstGeom prst="rect">
            <a:avLst/>
          </a:prstGeom>
          <a:noFill/>
        </p:spPr>
        <p:txBody>
          <a:bodyPr wrap="square" rtlCol="0">
            <a:spAutoFit/>
          </a:bodyPr>
          <a:lstStyle/>
          <a:p>
            <a:pPr algn="ct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三个不高于</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的承诺书</a:t>
            </a:r>
            <a:endParaRPr lang="zh-CN" altLang="en-US" sz="2000" b="1" dirty="0">
              <a:latin typeface="微软雅黑" panose="020B0503020204020204" charset="-122"/>
              <a:ea typeface="微软雅黑" panose="020B0503020204020204" charset="-122"/>
            </a:endParaRPr>
          </a:p>
        </p:txBody>
      </p:sp>
      <p:sp>
        <p:nvSpPr>
          <p:cNvPr id="15" name="圆角矩形 14">
            <a:hlinkClick r:id="rId2" action="ppaction://hlinkfile"/>
          </p:cNvPr>
          <p:cNvSpPr/>
          <p:nvPr/>
        </p:nvSpPr>
        <p:spPr>
          <a:xfrm>
            <a:off x="3025775" y="1531620"/>
            <a:ext cx="3244215" cy="44507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6" name="矩形 15"/>
          <p:cNvSpPr/>
          <p:nvPr/>
        </p:nvSpPr>
        <p:spPr>
          <a:xfrm>
            <a:off x="3475232" y="742395"/>
            <a:ext cx="2468880" cy="398780"/>
          </a:xfrm>
          <a:prstGeom prst="rect">
            <a:avLst/>
          </a:prstGeom>
        </p:spPr>
        <p:txBody>
          <a:bodyPr wrap="none">
            <a:spAutoFit/>
          </a:bodyPr>
          <a:lstStyle/>
          <a:p>
            <a:pPr algn="ctr"/>
            <a:r>
              <a:rPr lang="zh-CN" altLang="en-US" sz="2000" b="1" dirty="0">
                <a:latin typeface="微软雅黑" panose="020B0503020204020204" charset="-122"/>
                <a:ea typeface="微软雅黑" panose="020B0503020204020204" charset="-122"/>
              </a:rPr>
              <a:t>资料真实性承诺申明</a:t>
            </a:r>
            <a:endParaRPr lang="zh-CN" altLang="en-US" sz="2000" b="1" dirty="0">
              <a:latin typeface="微软雅黑" panose="020B0503020204020204" charset="-122"/>
              <a:ea typeface="微软雅黑" panose="020B0503020204020204" charset="-122"/>
            </a:endParaRPr>
          </a:p>
        </p:txBody>
      </p:sp>
      <p:sp>
        <p:nvSpPr>
          <p:cNvPr id="17" name="文本框 16"/>
          <p:cNvSpPr txBox="1"/>
          <p:nvPr/>
        </p:nvSpPr>
        <p:spPr>
          <a:xfrm>
            <a:off x="3518468" y="1162142"/>
            <a:ext cx="2646422" cy="369332"/>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【盖章件截图粘贴处】</a:t>
            </a:r>
            <a:endParaRPr lang="en-US" altLang="zh-CN" dirty="0" smtClean="0">
              <a:latin typeface="微软雅黑" panose="020B0503020204020204" charset="-122"/>
              <a:ea typeface="微软雅黑" panose="020B0503020204020204" charset="-122"/>
            </a:endParaRPr>
          </a:p>
        </p:txBody>
      </p:sp>
      <p:sp>
        <p:nvSpPr>
          <p:cNvPr id="19" name="文本框 18"/>
          <p:cNvSpPr txBox="1"/>
          <p:nvPr/>
        </p:nvSpPr>
        <p:spPr>
          <a:xfrm>
            <a:off x="8197662" y="1162003"/>
            <a:ext cx="2646422" cy="369332"/>
          </a:xfrm>
          <a:prstGeom prst="rect">
            <a:avLst/>
          </a:prstGeom>
          <a:noFill/>
        </p:spPr>
        <p:txBody>
          <a:bodyPr wrap="square" rtlCol="0">
            <a:spAutoFit/>
          </a:bodyPr>
          <a:lstStyle/>
          <a:p>
            <a:r>
              <a:rPr lang="zh-CN" altLang="en-US" dirty="0" smtClean="0">
                <a:latin typeface="微软雅黑" panose="020B0503020204020204" charset="-122"/>
                <a:ea typeface="微软雅黑" panose="020B0503020204020204" charset="-122"/>
              </a:rPr>
              <a:t>【盖章件截图粘贴处】</a:t>
            </a:r>
            <a:endParaRPr lang="zh-CN" altLang="en-US" dirty="0">
              <a:latin typeface="微软雅黑" panose="020B0503020204020204" charset="-122"/>
              <a:ea typeface="微软雅黑" panose="020B0503020204020204" charset="-122"/>
            </a:endParaRPr>
          </a:p>
        </p:txBody>
      </p:sp>
      <p:sp>
        <p:nvSpPr>
          <p:cNvPr id="22" name="文本框 21">
            <a:hlinkClick r:id="rId2" action="ppaction://hlinkfile"/>
          </p:cNvPr>
          <p:cNvSpPr txBox="1"/>
          <p:nvPr/>
        </p:nvSpPr>
        <p:spPr>
          <a:xfrm>
            <a:off x="3549650" y="5146675"/>
            <a:ext cx="2432685" cy="275590"/>
          </a:xfrm>
          <a:prstGeom prst="rect">
            <a:avLst/>
          </a:prstGeom>
          <a:noFill/>
        </p:spPr>
        <p:txBody>
          <a:bodyPr wrap="square" rtlCol="0">
            <a:spAutoFit/>
          </a:bodyPr>
          <a:p>
            <a:r>
              <a:rPr lang="zh-CN" altLang="en-US" sz="1200" b="1">
                <a:hlinkClick r:id="rId2"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模板：</a:t>
            </a:r>
            <a:r>
              <a:rPr lang="zh-CN" altLang="en-US" sz="1200" b="1">
                <a:hlinkClick r:id="rId2"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资料真实性承诺申明</a:t>
            </a:r>
            <a:endParaRPr lang="zh-CN" altLang="en-US" sz="1200" b="1"/>
          </a:p>
        </p:txBody>
      </p:sp>
      <p:sp>
        <p:nvSpPr>
          <p:cNvPr id="23" name="文本框 22">
            <a:hlinkClick r:id="rId2" action="ppaction://hlinkfile"/>
          </p:cNvPr>
          <p:cNvSpPr txBox="1"/>
          <p:nvPr/>
        </p:nvSpPr>
        <p:spPr>
          <a:xfrm>
            <a:off x="8287385" y="5070475"/>
            <a:ext cx="2432685" cy="275590"/>
          </a:xfrm>
          <a:prstGeom prst="rect">
            <a:avLst/>
          </a:prstGeom>
          <a:noFill/>
        </p:spPr>
        <p:txBody>
          <a:bodyPr wrap="square" rtlCol="0">
            <a:spAutoFit/>
          </a:bodyPr>
          <a:p>
            <a:r>
              <a:rPr lang="zh-CN" altLang="en-US" sz="1200" b="1">
                <a:hlinkClick r:id="rId3"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模板：</a:t>
            </a:r>
            <a:r>
              <a:rPr lang="zh-CN" altLang="en-US" sz="1200" b="1">
                <a:sym typeface="+mn-ea"/>
                <a:hlinkClick r:id="rId3"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“三个</a:t>
            </a:r>
            <a:r>
              <a:rPr lang="zh-CN" altLang="en-US" sz="1200" b="1">
                <a:sym typeface="+mn-ea"/>
                <a:hlinkClick r:id="rId3" action="ppaction://hlinkfile">
                  <a:extLst>
                    <a:ext uri="{DAF060AB-1E55-43B9-8AAB-6FB025537F2F}">
                      <wpsdc:hlinkClr xmlns:wpsdc="http://www.wps.cn/officeDocument/2017/drawingmlCustomData" val="17375E"/>
                      <wpsdc:folHlinkClr xmlns:wpsdc="http://www.wps.cn/officeDocument/2017/drawingmlCustomData" val="800080"/>
                      <wpsdc:hlinkUnderline xmlns:wpsdc="http://www.wps.cn/officeDocument/2017/drawingmlCustomData" val="0"/>
                    </a:ext>
                  </a:extLst>
                </a:hlinkClick>
              </a:rPr>
              <a:t>不高于”的承诺书</a:t>
            </a:r>
            <a:endParaRPr lang="zh-CN" altLang="en-US" sz="1200" b="1"/>
          </a:p>
        </p:txBody>
      </p:sp>
      <p:pic>
        <p:nvPicPr>
          <p:cNvPr id="3" name="图片 2"/>
          <p:cNvPicPr>
            <a:picLocks noChangeAspect="1"/>
          </p:cNvPicPr>
          <p:nvPr/>
        </p:nvPicPr>
        <p:blipFill>
          <a:blip r:embed="rId4"/>
          <a:stretch>
            <a:fillRect/>
          </a:stretch>
        </p:blipFill>
        <p:spPr>
          <a:xfrm>
            <a:off x="3549650" y="1717675"/>
            <a:ext cx="2286635" cy="3145155"/>
          </a:xfrm>
          <a:prstGeom prst="rect">
            <a:avLst/>
          </a:prstGeom>
        </p:spPr>
      </p:pic>
      <p:pic>
        <p:nvPicPr>
          <p:cNvPr id="6" name="图片 5"/>
          <p:cNvPicPr>
            <a:picLocks noChangeAspect="1"/>
          </p:cNvPicPr>
          <p:nvPr/>
        </p:nvPicPr>
        <p:blipFill>
          <a:blip r:embed="rId5"/>
          <a:stretch>
            <a:fillRect/>
          </a:stretch>
        </p:blipFill>
        <p:spPr>
          <a:xfrm>
            <a:off x="8287385" y="1798320"/>
            <a:ext cx="2439670" cy="313753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0250" y="117475"/>
            <a:ext cx="10753725" cy="560070"/>
          </a:xfrm>
        </p:spPr>
        <p:txBody>
          <a:bodyPr/>
          <a:lstStyle/>
          <a:p>
            <a:r>
              <a:rPr lang="zh-CN" altLang="en-US">
                <a:sym typeface="微软雅黑" panose="020B0503020204020204" charset="-122"/>
              </a:rPr>
              <a:t>七、联系方式</a:t>
            </a:r>
            <a:endParaRPr lang="zh-CN" altLang="en-US">
              <a:sym typeface="+mn-ea"/>
            </a:endParaRPr>
          </a:p>
        </p:txBody>
      </p:sp>
      <p:pic>
        <p:nvPicPr>
          <p:cNvPr id="4" name="图片 3" descr="中国广电logo"/>
          <p:cNvPicPr>
            <a:picLocks noChangeAspect="1"/>
          </p:cNvPicPr>
          <p:nvPr/>
        </p:nvPicPr>
        <p:blipFill>
          <a:blip r:embed="rId1"/>
          <a:stretch>
            <a:fillRect/>
          </a:stretch>
        </p:blipFill>
        <p:spPr>
          <a:xfrm>
            <a:off x="9493250" y="-415290"/>
            <a:ext cx="1565910" cy="1535430"/>
          </a:xfrm>
          <a:prstGeom prst="rect">
            <a:avLst/>
          </a:prstGeom>
        </p:spPr>
      </p:pic>
      <p:sp>
        <p:nvSpPr>
          <p:cNvPr id="5126" name="îśḷiḋê"/>
          <p:cNvSpPr/>
          <p:nvPr/>
        </p:nvSpPr>
        <p:spPr>
          <a:xfrm>
            <a:off x="9783763" y="4167188"/>
            <a:ext cx="1501775" cy="506412"/>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ctr" eaLnBrk="1" latinLnBrk="0" hangingPunct="1">
              <a:lnSpc>
                <a:spcPct val="100000"/>
              </a:lnSpc>
              <a:spcBef>
                <a:spcPct val="0"/>
              </a:spcBef>
              <a:buNone/>
            </a:pPr>
            <a:endParaRPr lang="zh-CN" altLang="en-US" sz="1400" i="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46" name="灯片编号占位符 1"/>
          <p:cNvSpPr/>
          <p:nvPr/>
        </p:nvSpPr>
        <p:spPr>
          <a:xfrm>
            <a:off x="8593138" y="6391275"/>
            <a:ext cx="2743200" cy="365125"/>
          </a:xfrm>
          <a:prstGeom prst="rect">
            <a:avLst/>
          </a:prstGeom>
          <a:noFill/>
          <a:ln w="9525">
            <a:noFill/>
          </a:ln>
        </p:spPr>
        <p:txBody>
          <a:bodyPr anchor="ct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fld id="{9A0DB2DC-4C9A-4742-B13C-FB6460FD3503}" type="slidenum">
              <a:rPr lang="zh-CN" altLang="en-US" sz="1200" b="0" i="0" dirty="0">
                <a:solidFill>
                  <a:srgbClr val="898989"/>
                </a:solidFill>
                <a:ea typeface="宋体" panose="02010600030101010101" pitchFamily="2" charset="-122"/>
              </a:rPr>
            </a:fld>
            <a:endParaRPr lang="zh-CN" altLang="en-US" sz="1200" b="0" i="0" dirty="0">
              <a:solidFill>
                <a:srgbClr val="898989"/>
              </a:solidFill>
              <a:ea typeface="宋体" panose="02010600030101010101" pitchFamily="2" charset="-122"/>
            </a:endParaRPr>
          </a:p>
        </p:txBody>
      </p:sp>
      <p:sp>
        <p:nvSpPr>
          <p:cNvPr id="6148" name="TextBox 2"/>
          <p:cNvSpPr/>
          <p:nvPr/>
        </p:nvSpPr>
        <p:spPr>
          <a:xfrm>
            <a:off x="11647488" y="6643688"/>
            <a:ext cx="527050" cy="276225"/>
          </a:xfrm>
          <a:prstGeom prst="rect">
            <a:avLst/>
          </a:prstGeom>
          <a:noFill/>
          <a:ln w="9525">
            <a:noFill/>
          </a:ln>
        </p:spPr>
        <p:txBody>
          <a:bodyPr>
            <a:spAutoFit/>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0" lvl="0" indent="0" algn="r" eaLnBrk="1" latinLnBrk="0" hangingPunct="1">
              <a:lnSpc>
                <a:spcPct val="100000"/>
              </a:lnSpc>
              <a:spcBef>
                <a:spcPct val="0"/>
              </a:spcBef>
              <a:buNone/>
            </a:pPr>
            <a:r>
              <a:rPr lang="en-US" altLang="zh-CN" sz="1200" i="0" dirty="0">
                <a:solidFill>
                  <a:srgbClr val="FFFFFF"/>
                </a:solidFill>
                <a:latin typeface="微软雅黑" panose="020B0503020204020204" charset="-122"/>
                <a:ea typeface="微软雅黑" panose="020B0503020204020204" charset="-122"/>
                <a:sym typeface="微软雅黑" panose="020B0503020204020204" charset="-122"/>
              </a:rPr>
              <a:t>*</a:t>
            </a:r>
            <a:endParaRPr lang="en-US" altLang="zh-CN" sz="1200" i="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文本框 18"/>
          <p:cNvSpPr/>
          <p:nvPr/>
        </p:nvSpPr>
        <p:spPr>
          <a:xfrm>
            <a:off x="2711475" y="955507"/>
            <a:ext cx="5257165" cy="4812665"/>
          </a:xfrm>
          <a:prstGeom prst="roundRect">
            <a:avLst/>
          </a:prstGeom>
        </p:spPr>
        <p:style>
          <a:lnRef idx="2">
            <a:schemeClr val="accent5"/>
          </a:lnRef>
          <a:fillRef idx="1">
            <a:schemeClr val="lt1"/>
          </a:fillRef>
          <a:effectRef idx="0">
            <a:schemeClr val="accent5"/>
          </a:effectRef>
          <a:fontRef idx="minor">
            <a:schemeClr val="dk1"/>
          </a:fontRef>
        </p:style>
        <p:txBody>
          <a:bodyPr/>
          <a:lstStyle>
            <a:lvl1pPr marL="228600"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1pPr>
            <a:lvl2pPr marL="228600" lvl="1" indent="228600" algn="l" rtl="0" eaLnBrk="0" fontAlgn="base" latinLnBrk="1" hangingPunct="0">
              <a:lnSpc>
                <a:spcPct val="90000"/>
              </a:lnSpc>
              <a:spcBef>
                <a:spcPts val="1000"/>
              </a:spcBef>
              <a:spcAft>
                <a:spcPct val="0"/>
              </a:spcAft>
              <a:buFont typeface="Arial" panose="020B0604020202020204" pitchFamily="34" charset="0"/>
              <a:buChar char="•"/>
              <a:defRPr sz="3200" b="1" i="1" kern="1200">
                <a:solidFill>
                  <a:schemeClr val="tx1"/>
                </a:solidFill>
                <a:latin typeface="+mn-lt"/>
                <a:ea typeface="+mn-ea"/>
                <a:cs typeface="+mn-cs"/>
              </a:defRPr>
            </a:lvl2pPr>
            <a:lvl3pPr marL="685800" lvl="2" indent="228600" algn="l" rtl="0" eaLnBrk="0" fontAlgn="base" latinLnBrk="1" hangingPunct="0">
              <a:lnSpc>
                <a:spcPct val="90000"/>
              </a:lnSpc>
              <a:spcBef>
                <a:spcPts val="500"/>
              </a:spcBef>
              <a:spcAft>
                <a:spcPct val="0"/>
              </a:spcAft>
              <a:buFont typeface="Arial" panose="020B0604020202020204" pitchFamily="34" charset="0"/>
              <a:buChar char="•"/>
              <a:defRPr sz="2400" b="1" i="1" kern="1200">
                <a:solidFill>
                  <a:schemeClr val="tx1"/>
                </a:solidFill>
                <a:latin typeface="Arial" panose="020B0604020202020204" pitchFamily="34" charset="0"/>
                <a:ea typeface="微软雅黑" panose="020B0503020204020204" charset="-122"/>
                <a:cs typeface="+mn-cs"/>
              </a:defRPr>
            </a:lvl3pPr>
            <a:lvl4pPr marL="1143000" lvl="3" indent="228600" algn="l" rtl="0" eaLnBrk="0" fontAlgn="base" latinLnBrk="1" hangingPunct="0">
              <a:lnSpc>
                <a:spcPct val="90000"/>
              </a:lnSpc>
              <a:spcBef>
                <a:spcPts val="500"/>
              </a:spcBef>
              <a:spcAft>
                <a:spcPct val="0"/>
              </a:spcAft>
              <a:buFont typeface="Arial" panose="020B0604020202020204" pitchFamily="34" charset="0"/>
              <a:buChar char="•"/>
              <a:defRPr sz="2000" b="1" i="1" kern="1200">
                <a:solidFill>
                  <a:schemeClr val="tx1"/>
                </a:solidFill>
                <a:latin typeface="Arial" panose="020B0604020202020204" pitchFamily="34" charset="0"/>
                <a:ea typeface="微软雅黑" panose="020B0503020204020204" charset="-122"/>
                <a:cs typeface="+mn-cs"/>
              </a:defRPr>
            </a:lvl4pPr>
            <a:lvl5pPr marL="1600200" lvl="4" indent="228600" algn="l" rtl="0" eaLnBrk="0" fontAlgn="base" latinLnBrk="1" hangingPunct="0">
              <a:lnSpc>
                <a:spcPct val="90000"/>
              </a:lnSpc>
              <a:spcBef>
                <a:spcPts val="500"/>
              </a:spcBef>
              <a:spcAft>
                <a:spcPct val="0"/>
              </a:spcAft>
              <a:buFont typeface="Arial" panose="020B0604020202020204" pitchFamily="34" charset="0"/>
              <a:buChar char="•"/>
              <a:defRPr b="1" i="1" kern="1200">
                <a:solidFill>
                  <a:schemeClr val="tx1"/>
                </a:solidFill>
                <a:latin typeface="Arial" panose="020B0604020202020204" pitchFamily="34" charset="0"/>
                <a:ea typeface="微软雅黑" panose="020B0503020204020204" charset="-122"/>
                <a:cs typeface="+mn-cs"/>
              </a:defRPr>
            </a:lvl5pPr>
          </a:lstStyle>
          <a:p>
            <a:pPr marL="285750" lvl="1" indent="-285750" algn="ctr" eaLnBrk="1" latinLnBrk="0" hangingPunct="1">
              <a:lnSpc>
                <a:spcPct val="190000"/>
              </a:lnSpc>
              <a:spcBef>
                <a:spcPct val="0"/>
              </a:spcBef>
              <a:buFont typeface="Wingdings" panose="05000000000000000000" pitchFamily="2" charset="2"/>
              <a:buChar char="Ø"/>
            </a:pPr>
            <a:r>
              <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rPr>
              <a:t>合作</a:t>
            </a:r>
            <a:r>
              <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rPr>
              <a:t>伙伴联系方式（请商家填写）</a:t>
            </a:r>
            <a:endParaRPr lang="en-US" altLang="zh-CN"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0" lvl="1" indent="0" eaLnBrk="1" latinLnBrk="0" hangingPunct="1">
              <a:lnSpc>
                <a:spcPct val="190000"/>
              </a:lnSpc>
              <a:spcBef>
                <a:spcPct val="0"/>
              </a:spcBef>
              <a:buNone/>
            </a:pPr>
            <a:r>
              <a:rPr lang="zh-CN" altLang="en-US" sz="1800" i="0" dirty="0" smtClean="0">
                <a:solidFill>
                  <a:srgbClr val="262626"/>
                </a:solidFill>
                <a:latin typeface="微软雅黑" panose="020B0503020204020204" charset="-122"/>
                <a:ea typeface="微软雅黑" panose="020B0503020204020204" charset="-122"/>
                <a:sym typeface="微软雅黑" panose="020B0503020204020204" charset="-122"/>
              </a:rPr>
              <a:t>商务对接：</a:t>
            </a:r>
            <a:endParaRPr lang="en-US" altLang="zh-CN" sz="180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pPr>
            <a:r>
              <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rPr>
              <a:t>手机：</a:t>
            </a:r>
            <a:endPar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pPr>
            <a:r>
              <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rPr>
              <a:t>邮箱：</a:t>
            </a:r>
            <a:endPar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buFont typeface="Arial" panose="020B0604020202020204" pitchFamily="34" charset="0"/>
              <a:buChar char="•"/>
            </a:pPr>
            <a:endParaRPr lang="en-US" altLang="zh-CN"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0" lvl="1" indent="0" eaLnBrk="1" latinLnBrk="0" hangingPunct="1">
              <a:lnSpc>
                <a:spcPct val="190000"/>
              </a:lnSpc>
              <a:spcBef>
                <a:spcPct val="0"/>
              </a:spcBef>
              <a:buNone/>
            </a:pPr>
            <a:r>
              <a:rPr lang="zh-CN" altLang="en-US" sz="1800" i="0" dirty="0" smtClean="0">
                <a:solidFill>
                  <a:srgbClr val="262626"/>
                </a:solidFill>
                <a:latin typeface="微软雅黑" panose="020B0503020204020204" charset="-122"/>
                <a:ea typeface="微软雅黑" panose="020B0503020204020204" charset="-122"/>
                <a:sym typeface="微软雅黑" panose="020B0503020204020204" charset="-122"/>
              </a:rPr>
              <a:t>技术对接：</a:t>
            </a:r>
            <a:endParaRPr lang="zh-CN" altLang="en-US" sz="180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buFont typeface="Arial" panose="020B0604020202020204" pitchFamily="34" charset="0"/>
              <a:buChar char="•"/>
            </a:pPr>
            <a:r>
              <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rPr>
              <a:t>手机：</a:t>
            </a:r>
            <a:endParaRPr lang="en-US" altLang="zh-CN"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pPr>
            <a:r>
              <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rPr>
              <a:t>邮箱：</a:t>
            </a:r>
            <a:endPar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buFont typeface="Arial" panose="020B0604020202020204" pitchFamily="34" charset="0"/>
              <a:buChar char="•"/>
            </a:pPr>
            <a:endParaRPr lang="zh-CN" altLang="en-US" sz="1800" b="0" i="0" dirty="0" smtClean="0">
              <a:solidFill>
                <a:srgbClr val="262626"/>
              </a:solidFill>
              <a:latin typeface="微软雅黑" panose="020B0503020204020204" charset="-122"/>
              <a:ea typeface="微软雅黑" panose="020B0503020204020204" charset="-122"/>
              <a:sym typeface="微软雅黑" panose="020B0503020204020204" charset="-122"/>
            </a:endParaRPr>
          </a:p>
          <a:p>
            <a:pPr marL="0" lvl="1" indent="0" eaLnBrk="1" latinLnBrk="0" hangingPunct="1">
              <a:lnSpc>
                <a:spcPct val="190000"/>
              </a:lnSpc>
              <a:spcBef>
                <a:spcPct val="0"/>
              </a:spcBef>
              <a:buFont typeface="Arial" panose="020B0604020202020204" pitchFamily="34" charset="0"/>
              <a:buNone/>
            </a:pPr>
            <a:endPar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buNone/>
            </a:pPr>
            <a:endPar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endParaRPr>
          </a:p>
          <a:p>
            <a:pPr marL="285750" lvl="1" indent="-285750" eaLnBrk="1" latinLnBrk="0" hangingPunct="1">
              <a:lnSpc>
                <a:spcPct val="190000"/>
              </a:lnSpc>
              <a:spcBef>
                <a:spcPct val="0"/>
              </a:spcBef>
              <a:buNone/>
            </a:pPr>
            <a:endParaRPr lang="zh-CN" altLang="en-US" sz="1800" b="0" i="0" dirty="0">
              <a:solidFill>
                <a:srgbClr val="262626"/>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ld>
</file>

<file path=ppt/tags/tag1.xml><?xml version="1.0" encoding="utf-8"?>
<p:tagLst xmlns:p="http://schemas.openxmlformats.org/presentationml/2006/main">
  <p:tag name="commondata" val="eyJoZGlkIjoiN2NlYjMwMzM4NTVkZGRhNDE0MGNjNGIxMzJiODFmZjM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75656"/>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1934</Words>
  <Application>WPS 演示</Application>
  <PresentationFormat>自定义</PresentationFormat>
  <Paragraphs>132</Paragraphs>
  <Slides>10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Arial</vt:lpstr>
      <vt:lpstr>宋体</vt:lpstr>
      <vt:lpstr>Wingdings</vt:lpstr>
      <vt:lpstr>微软雅黑</vt:lpstr>
      <vt:lpstr>Segoe UI</vt:lpstr>
      <vt:lpstr>楷体_GB2312</vt:lpstr>
      <vt:lpstr>Calibri</vt:lpstr>
      <vt:lpstr>HarmonyOS Sans SC Medium</vt:lpstr>
      <vt:lpstr>字魂58号-创中黑</vt:lpstr>
      <vt:lpstr>Arial Unicode MS</vt:lpstr>
      <vt:lpstr>黑体</vt:lpstr>
      <vt:lpstr>Office Theme</vt:lpstr>
      <vt:lpstr>PowerPoint 演示文稿</vt:lpstr>
      <vt:lpstr>一、权益品牌方/权益代理方基本资质</vt:lpstr>
      <vt:lpstr>二、权益品牌方/权益代理方授权文件</vt:lpstr>
      <vt:lpstr>三、是否公开渠道售卖</vt:lpstr>
      <vt:lpstr>四、权益证明</vt:lpstr>
      <vt:lpstr>四、权益证明</vt:lpstr>
      <vt:lpstr>五、权益介绍及合作报价</vt:lpstr>
      <vt:lpstr>六、合作方承诺文件</vt:lpstr>
      <vt:lpstr>七、联系方式</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dc:creator>
  <cp:lastModifiedBy>ms-jr</cp:lastModifiedBy>
  <cp:revision>126</cp:revision>
  <cp:lastPrinted>2022-08-14T03:49:00Z</cp:lastPrinted>
  <dcterms:created xsi:type="dcterms:W3CDTF">2022-04-29T03:37:00Z</dcterms:created>
  <dcterms:modified xsi:type="dcterms:W3CDTF">2026-06-09T03:47:48Z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Adobe Illustrator CC 2017 (Windows)</vt:lpwstr>
  </property>
  <property fmtid="{D5CDD505-2E9C-101B-9397-08002B2CF9AE}" pid="3" name="KSOProductBuildVer">
    <vt:lpwstr>2052-12.1.0.26895</vt:lpwstr>
  </property>
  <property fmtid="{D5CDD505-2E9C-101B-9397-08002B2CF9AE}" pid="4" name="ICV">
    <vt:lpwstr>99DC7A53E4F74EE8B1398D31087A2AB7_13</vt:lpwstr>
  </property>
</Properties>
</file>